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6" autoAdjust="0"/>
    <p:restoredTop sz="94660"/>
  </p:normalViewPr>
  <p:slideViewPr>
    <p:cSldViewPr>
      <p:cViewPr varScale="1">
        <p:scale>
          <a:sx n="62" d="100"/>
          <a:sy n="62" d="100"/>
        </p:scale>
        <p:origin x="-131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273-8C6A-4F52-8BC1-EB470721CAF3}" type="datetimeFigureOut">
              <a:rPr lang="hr-HR" smtClean="0"/>
              <a:pPr/>
              <a:t>28.9.2016.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5E4-4E5E-4A82-85D2-E61F56F8A6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273-8C6A-4F52-8BC1-EB470721CAF3}" type="datetimeFigureOut">
              <a:rPr lang="hr-HR" smtClean="0"/>
              <a:pPr/>
              <a:t>28.9.2016.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5E4-4E5E-4A82-85D2-E61F56F8A6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273-8C6A-4F52-8BC1-EB470721CAF3}" type="datetimeFigureOut">
              <a:rPr lang="hr-HR" smtClean="0"/>
              <a:pPr/>
              <a:t>28.9.2016.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5E4-4E5E-4A82-85D2-E61F56F8A6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273-8C6A-4F52-8BC1-EB470721CAF3}" type="datetimeFigureOut">
              <a:rPr lang="hr-HR" smtClean="0"/>
              <a:pPr/>
              <a:t>28.9.2016.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5E4-4E5E-4A82-85D2-E61F56F8A6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273-8C6A-4F52-8BC1-EB470721CAF3}" type="datetimeFigureOut">
              <a:rPr lang="hr-HR" smtClean="0"/>
              <a:pPr/>
              <a:t>28.9.2016.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5E4-4E5E-4A82-85D2-E61F56F8A6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273-8C6A-4F52-8BC1-EB470721CAF3}" type="datetimeFigureOut">
              <a:rPr lang="hr-HR" smtClean="0"/>
              <a:pPr/>
              <a:t>28.9.2016.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5E4-4E5E-4A82-85D2-E61F56F8A6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273-8C6A-4F52-8BC1-EB470721CAF3}" type="datetimeFigureOut">
              <a:rPr lang="hr-HR" smtClean="0"/>
              <a:pPr/>
              <a:t>28.9.2016.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5E4-4E5E-4A82-85D2-E61F56F8A6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273-8C6A-4F52-8BC1-EB470721CAF3}" type="datetimeFigureOut">
              <a:rPr lang="hr-HR" smtClean="0"/>
              <a:pPr/>
              <a:t>28.9.2016.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5E4-4E5E-4A82-85D2-E61F56F8A6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273-8C6A-4F52-8BC1-EB470721CAF3}" type="datetimeFigureOut">
              <a:rPr lang="hr-HR" smtClean="0"/>
              <a:pPr/>
              <a:t>28.9.2016.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5E4-4E5E-4A82-85D2-E61F56F8A6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273-8C6A-4F52-8BC1-EB470721CAF3}" type="datetimeFigureOut">
              <a:rPr lang="hr-HR" smtClean="0"/>
              <a:pPr/>
              <a:t>28.9.2016.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5E4-4E5E-4A82-85D2-E61F56F8A6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1273-8C6A-4F52-8BC1-EB470721CAF3}" type="datetimeFigureOut">
              <a:rPr lang="hr-HR" smtClean="0"/>
              <a:pPr/>
              <a:t>28.9.2016.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EE5E4-4E5E-4A82-85D2-E61F56F8A6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1273-8C6A-4F52-8BC1-EB470721CAF3}" type="datetimeFigureOut">
              <a:rPr lang="hr-HR" smtClean="0"/>
              <a:pPr/>
              <a:t>28.9.2016.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EE5E4-4E5E-4A82-85D2-E61F56F8A69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Users\MDzajkic\Music\Klapa%20Cambi%20-%20Triban%20te%20(Ki-a)%202011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chsTR7oMtI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476672"/>
            <a:ext cx="7772400" cy="1470025"/>
          </a:xfrm>
        </p:spPr>
        <p:txBody>
          <a:bodyPr/>
          <a:lstStyle/>
          <a:p>
            <a:pPr algn="l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hr-HR" sz="6600" dirty="0">
                <a:solidFill>
                  <a:schemeClr val="accent5">
                    <a:lumMod val="50000"/>
                  </a:schemeClr>
                </a:solidFill>
                <a:latin typeface="Jokerman" pitchFamily="82" charset="0"/>
              </a:rPr>
              <a:t>M</a:t>
            </a:r>
            <a:r>
              <a:rPr lang="hr-HR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Jokerman" pitchFamily="82" charset="0"/>
              </a:rPr>
              <a:t>o</a:t>
            </a:r>
            <a:r>
              <a:rPr lang="hr-HR" sz="6600" dirty="0">
                <a:solidFill>
                  <a:schemeClr val="tx2">
                    <a:lumMod val="75000"/>
                  </a:schemeClr>
                </a:solidFill>
                <a:latin typeface="Jokerman" pitchFamily="82" charset="0"/>
              </a:rPr>
              <a:t>r</a:t>
            </a:r>
            <a:r>
              <a:rPr lang="hr-HR" sz="6600" dirty="0">
                <a:solidFill>
                  <a:schemeClr val="tx2">
                    <a:lumMod val="50000"/>
                  </a:schemeClr>
                </a:solidFill>
                <a:latin typeface="Jokerman" pitchFamily="82" charset="0"/>
              </a:rPr>
              <a:t>e</a:t>
            </a:r>
            <a:endParaRPr lang="hr-HR" dirty="0">
              <a:solidFill>
                <a:schemeClr val="tx2">
                  <a:lumMod val="50000"/>
                </a:schemeClr>
              </a:solidFill>
              <a:latin typeface="Jokerman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07704" y="1772816"/>
            <a:ext cx="6400800" cy="1752600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50000"/>
                  </a:schemeClr>
                </a:solidFill>
              </a:rPr>
              <a:t>Josip Pupačić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580112" y="537321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200" dirty="0"/>
          </a:p>
          <a:p>
            <a:r>
              <a:rPr lang="hr-HR" sz="3200" dirty="0"/>
              <a:t>Iva Džajkić, 8</a:t>
            </a:r>
            <a:r>
              <a:rPr lang="hr-HR" sz="3200" dirty="0" smtClean="0"/>
              <a:t>. a</a:t>
            </a:r>
            <a:endParaRPr lang="hr-HR" sz="32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5580112" y="6488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25</a:t>
            </a:r>
            <a:r>
              <a:rPr lang="hr-HR" dirty="0" smtClean="0"/>
              <a:t>. </a:t>
            </a:r>
            <a:r>
              <a:rPr lang="hr-HR" dirty="0"/>
              <a:t>r</a:t>
            </a:r>
            <a:r>
              <a:rPr lang="hr-HR" dirty="0" smtClean="0"/>
              <a:t>ujna </a:t>
            </a:r>
            <a:r>
              <a:rPr lang="hr-HR" dirty="0" smtClean="0"/>
              <a:t>2016.</a:t>
            </a:r>
            <a:endParaRPr lang="hr-HR" dirty="0"/>
          </a:p>
        </p:txBody>
      </p:sp>
      <p:pic>
        <p:nvPicPr>
          <p:cNvPr id="5" name="Klapa Cambi - Triban te (KiĹˇa) 2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67996" y="33551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 descr="unnamed (1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1008"/>
            <a:ext cx="4283968" cy="2409732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3250704" cy="814412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chemeClr val="accent1">
                    <a:lumMod val="50000"/>
                  </a:schemeClr>
                </a:solidFill>
              </a:rPr>
              <a:t> More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Šumi more</a:t>
            </a:r>
          </a:p>
          <a:p>
            <a:r>
              <a:rPr lang="hr-HR" dirty="0"/>
              <a:t>Valovi se dižu,</a:t>
            </a:r>
          </a:p>
          <a:p>
            <a:r>
              <a:rPr lang="hr-HR" dirty="0"/>
              <a:t>Vjetrovi pjesmu tvore.</a:t>
            </a:r>
          </a:p>
          <a:p>
            <a:endParaRPr lang="hr-HR" dirty="0"/>
          </a:p>
          <a:p>
            <a:r>
              <a:rPr lang="hr-HR" dirty="0"/>
              <a:t>More čuva tajnu,</a:t>
            </a:r>
          </a:p>
          <a:p>
            <a:r>
              <a:rPr lang="hr-HR" dirty="0"/>
              <a:t>Tvoju i moju,</a:t>
            </a:r>
          </a:p>
          <a:p>
            <a:r>
              <a:rPr lang="hr-HR" dirty="0"/>
              <a:t>Da učinila bih </a:t>
            </a:r>
            <a:r>
              <a:rPr lang="hr-HR" dirty="0" smtClean="0"/>
              <a:t>sve,</a:t>
            </a:r>
            <a:endParaRPr lang="hr-HR" dirty="0"/>
          </a:p>
          <a:p>
            <a:r>
              <a:rPr lang="hr-HR" dirty="0"/>
              <a:t>Sve za ljubav tvoju.</a:t>
            </a:r>
          </a:p>
          <a:p>
            <a:endParaRPr lang="hr-HR" dirty="0"/>
          </a:p>
          <a:p>
            <a:r>
              <a:rPr lang="hr-HR" dirty="0"/>
              <a:t>Dok valovi </a:t>
            </a:r>
            <a:r>
              <a:rPr lang="hr-HR" dirty="0" smtClean="0"/>
              <a:t>šume,</a:t>
            </a:r>
            <a:endParaRPr lang="hr-HR" dirty="0"/>
          </a:p>
          <a:p>
            <a:r>
              <a:rPr lang="hr-HR" dirty="0"/>
              <a:t>Morski žal se pjeni,</a:t>
            </a:r>
          </a:p>
          <a:p>
            <a:r>
              <a:rPr lang="hr-HR" dirty="0"/>
              <a:t>Svu sreću svijeta</a:t>
            </a:r>
          </a:p>
          <a:p>
            <a:r>
              <a:rPr lang="hr-HR" dirty="0"/>
              <a:t>Ja poklanjam </a:t>
            </a:r>
            <a:r>
              <a:rPr lang="hr-HR" dirty="0" smtClean="0"/>
              <a:t>tebi</a:t>
            </a:r>
            <a:r>
              <a:rPr lang="hr-HR" dirty="0"/>
              <a:t>.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4771476" y="83671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moja pjesma moru</a:t>
            </a:r>
            <a:endParaRPr lang="hr-HR" sz="2400" dirty="0">
              <a:solidFill>
                <a:srgbClr val="0070C0"/>
              </a:solidFill>
            </a:endParaRPr>
          </a:p>
        </p:txBody>
      </p:sp>
      <p:pic>
        <p:nvPicPr>
          <p:cNvPr id="14" name="Rezervirano mjesto sadržaja 13" descr="unnamed (18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3933056"/>
            <a:ext cx="3373214" cy="2529911"/>
          </a:xfrm>
        </p:spPr>
      </p:pic>
      <p:pic>
        <p:nvPicPr>
          <p:cNvPr id="15" name="Slika 14" descr="unnamed (2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700808"/>
            <a:ext cx="4283968" cy="2409732"/>
          </a:xfrm>
          <a:prstGeom prst="rect">
            <a:avLst/>
          </a:prstGeom>
        </p:spPr>
      </p:pic>
      <p:pic>
        <p:nvPicPr>
          <p:cNvPr id="18" name="Klapa Cambi - Triban te (Ki-a) 20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33265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0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Hrvatska </a:t>
            </a:r>
            <a:r>
              <a:rPr lang="hr-HR" dirty="0" smtClean="0"/>
              <a:t>čitanka za 8. razred, A. Bežen – O. Jambrec, Ljevak </a:t>
            </a:r>
          </a:p>
          <a:p>
            <a:r>
              <a:rPr lang="hr-HR" dirty="0" smtClean="0"/>
              <a:t>Youtube </a:t>
            </a:r>
            <a:r>
              <a:rPr lang="hr-HR" dirty="0"/>
              <a:t>(pozadinska pjesma): </a:t>
            </a:r>
            <a:r>
              <a:rPr lang="hr-HR" dirty="0">
                <a:hlinkClick r:id="rId3"/>
              </a:rPr>
              <a:t>https://www.youtube.com/watch?v=mchsTR7oMtI</a:t>
            </a:r>
            <a:r>
              <a:rPr lang="hr-HR" dirty="0"/>
              <a:t> – Triban te (kiša), klapa Cambi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4824536" cy="639762"/>
          </a:xfrm>
        </p:spPr>
        <p:txBody>
          <a:bodyPr>
            <a:normAutofit/>
          </a:bodyPr>
          <a:lstStyle/>
          <a:p>
            <a:r>
              <a:rPr lang="hr-HR" dirty="0"/>
              <a:t>i gledam more gdje se k </a:t>
            </a:r>
            <a:r>
              <a:rPr lang="hr-HR" dirty="0" smtClean="0"/>
              <a:t>meni penje</a:t>
            </a:r>
            <a:endParaRPr lang="hr-HR" dirty="0"/>
          </a:p>
        </p:txBody>
      </p:sp>
      <p:pic>
        <p:nvPicPr>
          <p:cNvPr id="13" name="Rezervirano mjesto sadržaja 12" descr="unnam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4043362" cy="2274391"/>
          </a:xfrm>
        </p:spPr>
      </p:pic>
      <p:sp>
        <p:nvSpPr>
          <p:cNvPr id="10" name="Rezervirano mjesto teksta 9"/>
          <p:cNvSpPr>
            <a:spLocks noGrp="1"/>
          </p:cNvSpPr>
          <p:nvPr>
            <p:ph type="body" sz="quarter" idx="3"/>
          </p:nvPr>
        </p:nvSpPr>
        <p:spPr>
          <a:xfrm>
            <a:off x="4860032" y="2204864"/>
            <a:ext cx="4041775" cy="639762"/>
          </a:xfrm>
        </p:spPr>
        <p:txBody>
          <a:bodyPr>
            <a:normAutofit/>
          </a:bodyPr>
          <a:lstStyle/>
          <a:p>
            <a:r>
              <a:rPr lang="hr-HR" dirty="0"/>
              <a:t>i slušam more </a:t>
            </a:r>
            <a:r>
              <a:rPr lang="hr-HR" dirty="0" err="1"/>
              <a:t>dobrojutro</a:t>
            </a:r>
            <a:r>
              <a:rPr lang="hr-HR" dirty="0"/>
              <a:t> veli</a:t>
            </a:r>
          </a:p>
        </p:txBody>
      </p:sp>
      <p:pic>
        <p:nvPicPr>
          <p:cNvPr id="12" name="Rezervirano mjesto sadržaja 11" descr="MOR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356992"/>
            <a:ext cx="3887415" cy="291556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hr-HR" dirty="0"/>
              <a:t>i ono sluša mene ja mu šapćem</a:t>
            </a:r>
          </a:p>
        </p:txBody>
      </p:sp>
      <p:pic>
        <p:nvPicPr>
          <p:cNvPr id="9" name="Rezervirano mjesto sadržaja 8" descr="unnamed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4040188" cy="3030141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dirty="0"/>
              <a:t>o </a:t>
            </a:r>
            <a:r>
              <a:rPr lang="hr-HR" dirty="0" smtClean="0"/>
              <a:t>dobrojutro </a:t>
            </a:r>
            <a:r>
              <a:rPr lang="hr-HR" dirty="0"/>
              <a:t>more kažem tiho</a:t>
            </a:r>
          </a:p>
        </p:txBody>
      </p:sp>
      <p:pic>
        <p:nvPicPr>
          <p:cNvPr id="10" name="Rezervirano mjesto sadržaja 9" descr="unnamed (2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392488" cy="639762"/>
          </a:xfrm>
        </p:spPr>
        <p:txBody>
          <a:bodyPr>
            <a:normAutofit fontScale="92500"/>
          </a:bodyPr>
          <a:lstStyle/>
          <a:p>
            <a:r>
              <a:rPr lang="hr-HR" dirty="0"/>
              <a:t>pa opet tiše ponovim mu pozdrav</a:t>
            </a:r>
          </a:p>
        </p:txBody>
      </p:sp>
      <p:pic>
        <p:nvPicPr>
          <p:cNvPr id="9" name="Rezervirano mjesto sadržaja 8" descr="unnamed (4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040188" cy="2272606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4860032" y="1700808"/>
            <a:ext cx="4041775" cy="639762"/>
          </a:xfrm>
        </p:spPr>
        <p:txBody>
          <a:bodyPr>
            <a:normAutofit/>
          </a:bodyPr>
          <a:lstStyle/>
          <a:p>
            <a:r>
              <a:rPr lang="hr-HR" dirty="0"/>
              <a:t>a more sluša sluša pa se smije</a:t>
            </a:r>
          </a:p>
        </p:txBody>
      </p:sp>
      <p:pic>
        <p:nvPicPr>
          <p:cNvPr id="10" name="Rezervirano mjesto sadržaja 9" descr="unnamed (3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9552" y="4221088"/>
            <a:ext cx="4041775" cy="2273498"/>
          </a:xfrm>
        </p:spPr>
      </p:pic>
      <p:pic>
        <p:nvPicPr>
          <p:cNvPr id="11" name="Slika 10" descr="unnamed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564904"/>
            <a:ext cx="3771911" cy="21217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4040188" cy="639762"/>
          </a:xfrm>
        </p:spPr>
        <p:txBody>
          <a:bodyPr>
            <a:normAutofit/>
          </a:bodyPr>
          <a:lstStyle/>
          <a:p>
            <a:r>
              <a:rPr lang="hr-HR" dirty="0"/>
              <a:t>pa šuti pa se smije pa se penje</a:t>
            </a:r>
          </a:p>
        </p:txBody>
      </p:sp>
      <p:pic>
        <p:nvPicPr>
          <p:cNvPr id="7" name="Rezervirano mjesto sadržaja 6" descr="unnamed (6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4040188" cy="3030141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499992" y="908720"/>
            <a:ext cx="4329807" cy="639762"/>
          </a:xfrm>
        </p:spPr>
        <p:txBody>
          <a:bodyPr>
            <a:normAutofit fontScale="92500"/>
          </a:bodyPr>
          <a:lstStyle/>
          <a:p>
            <a:r>
              <a:rPr lang="hr-HR" dirty="0"/>
              <a:t>i gledam more gledam more  zlato</a:t>
            </a:r>
          </a:p>
        </p:txBody>
      </p:sp>
      <p:pic>
        <p:nvPicPr>
          <p:cNvPr id="8" name="Rezervirano mjesto sadržaja 7" descr="unnamed (7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4103688" cy="307776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4464496" cy="639762"/>
          </a:xfrm>
        </p:spPr>
        <p:txBody>
          <a:bodyPr>
            <a:normAutofit fontScale="92500"/>
          </a:bodyPr>
          <a:lstStyle/>
          <a:p>
            <a:r>
              <a:rPr lang="hr-HR" dirty="0"/>
              <a:t>i gledam more gdje se k meni penje</a:t>
            </a:r>
          </a:p>
        </p:txBody>
      </p:sp>
      <p:pic>
        <p:nvPicPr>
          <p:cNvPr id="7" name="Rezervirano mjesto sadržaja 6" descr="unnamed (8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4040188" cy="3030141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499992" y="2060848"/>
            <a:ext cx="4041775" cy="639762"/>
          </a:xfrm>
        </p:spPr>
        <p:txBody>
          <a:bodyPr>
            <a:normAutofit/>
          </a:bodyPr>
          <a:lstStyle/>
          <a:p>
            <a:r>
              <a:rPr lang="hr-HR" dirty="0"/>
              <a:t>i dobrojutro kažem more zlato</a:t>
            </a:r>
          </a:p>
        </p:txBody>
      </p:sp>
      <p:pic>
        <p:nvPicPr>
          <p:cNvPr id="8" name="Rezervirano mjesto sadržaja 7" descr="unnamed (9)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4008" y="3140968"/>
            <a:ext cx="4199688" cy="236232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unnamed (10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4040188" cy="2272606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932040" y="2276872"/>
            <a:ext cx="4041775" cy="639762"/>
          </a:xfrm>
        </p:spPr>
        <p:txBody>
          <a:bodyPr/>
          <a:lstStyle/>
          <a:p>
            <a:r>
              <a:rPr lang="hr-HR" dirty="0"/>
              <a:t>i zagrli me more oko vrata</a:t>
            </a:r>
          </a:p>
        </p:txBody>
      </p:sp>
      <p:pic>
        <p:nvPicPr>
          <p:cNvPr id="8" name="Rezervirano mjesto sadržaja 7" descr="unnamed (11)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323528" y="3573016"/>
            <a:ext cx="1684795" cy="2996952"/>
          </a:xfrm>
        </p:spPr>
      </p:pic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11560" y="2924944"/>
            <a:ext cx="4040188" cy="639762"/>
          </a:xfrm>
        </p:spPr>
        <p:txBody>
          <a:bodyPr>
            <a:normAutofit/>
          </a:bodyPr>
          <a:lstStyle/>
          <a:p>
            <a:r>
              <a:rPr lang="hr-HR" dirty="0"/>
              <a:t>i dobrojutro more </a:t>
            </a:r>
            <a:r>
              <a:rPr lang="hr-HR" dirty="0" err="1"/>
              <a:t>more</a:t>
            </a:r>
            <a:r>
              <a:rPr lang="hr-HR" dirty="0"/>
              <a:t> kaže</a:t>
            </a:r>
          </a:p>
        </p:txBody>
      </p:sp>
      <p:pic>
        <p:nvPicPr>
          <p:cNvPr id="9" name="Slika 8" descr="unnamed 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789040"/>
            <a:ext cx="4355976" cy="245023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4040188" cy="639762"/>
          </a:xfrm>
        </p:spPr>
        <p:txBody>
          <a:bodyPr>
            <a:normAutofit/>
          </a:bodyPr>
          <a:lstStyle/>
          <a:p>
            <a:r>
              <a:rPr lang="hr-HR" dirty="0"/>
              <a:t>i more i ja i ja s morem zlatom</a:t>
            </a:r>
          </a:p>
        </p:txBody>
      </p:sp>
      <p:pic>
        <p:nvPicPr>
          <p:cNvPr id="7" name="Rezervirano mjesto sadržaja 6" descr="unnamed (1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4040188" cy="3069731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788024" y="2492896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hr-HR" dirty="0"/>
              <a:t>sjedimo skupa na žalu vrh brijega</a:t>
            </a:r>
          </a:p>
        </p:txBody>
      </p:sp>
      <p:pic>
        <p:nvPicPr>
          <p:cNvPr id="8" name="Rezervirano mjesto sadržaja 7" descr="unnamed (13)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16016" y="3645024"/>
            <a:ext cx="4041775" cy="227180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5486400" cy="566738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i smijemo se smijemo moru</a:t>
            </a:r>
          </a:p>
        </p:txBody>
      </p:sp>
      <p:pic>
        <p:nvPicPr>
          <p:cNvPr id="5" name="Rezervirano mjesto slike 4" descr="unnamed (16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72" r="1572"/>
          <a:stretch>
            <a:fillRect/>
          </a:stretch>
        </p:blipFill>
        <p:spPr>
          <a:xfrm>
            <a:off x="755576" y="4509120"/>
            <a:ext cx="3704363" cy="2151340"/>
          </a:xfrm>
        </p:spPr>
      </p:pic>
      <p:pic>
        <p:nvPicPr>
          <p:cNvPr id="6" name="Slika 5" descr="unnamed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80728"/>
            <a:ext cx="3744416" cy="2106234"/>
          </a:xfrm>
          <a:prstGeom prst="rect">
            <a:avLst/>
          </a:prstGeom>
        </p:spPr>
      </p:pic>
      <p:pic>
        <p:nvPicPr>
          <p:cNvPr id="7" name="Slika 6" descr="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429000"/>
            <a:ext cx="5076056" cy="2855282"/>
          </a:xfrm>
          <a:prstGeom prst="rect">
            <a:avLst/>
          </a:prstGeom>
        </p:spPr>
      </p:pic>
      <p:pic>
        <p:nvPicPr>
          <p:cNvPr id="8" name="Slika 7" descr="unnamed (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700808"/>
            <a:ext cx="4176465" cy="234926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193</Words>
  <Application>Microsoft Office PowerPoint</Application>
  <PresentationFormat>On-screen Show (4:3)</PresentationFormat>
  <Paragraphs>39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tema</vt:lpstr>
      <vt:lpstr>      More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smijemo se smijemo moru</vt:lpstr>
      <vt:lpstr> More</vt:lpstr>
      <vt:lpstr>Izvori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MDzajkic</dc:creator>
  <cp:lastModifiedBy>Novinari</cp:lastModifiedBy>
  <cp:revision>38</cp:revision>
  <dcterms:created xsi:type="dcterms:W3CDTF">2016-09-24T12:00:42Z</dcterms:created>
  <dcterms:modified xsi:type="dcterms:W3CDTF">2016-09-28T06:40:15Z</dcterms:modified>
</cp:coreProperties>
</file>