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2" y="1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50261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5270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9658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4529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9868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179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5858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5984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0281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3091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336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8A1D6-8BBA-410B-90F7-D3224EDE332E}" type="datetimeFigureOut">
              <a:rPr lang="hr-HR" smtClean="0"/>
              <a:t>28.9.2016.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1FAE0-3F1F-4674-BC89-7075B122370A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5871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70892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hr-HR" sz="22100" b="1" dirty="0">
                <a:latin typeface="Chiller" panose="04020404031007020602" pitchFamily="82" charset="0"/>
              </a:rPr>
              <a:t>MORE </a:t>
            </a:r>
            <a:r>
              <a:rPr lang="hr-HR" sz="8800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4360" y="4869160"/>
            <a:ext cx="6400800" cy="1752600"/>
          </a:xfrm>
          <a:noFill/>
        </p:spPr>
        <p:txBody>
          <a:bodyPr/>
          <a:lstStyle/>
          <a:p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Paula Zdelar, 8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Stihovi: 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More, Josip Pupačić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hr-HR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Josip PupaÄŤiÄ‡-More-Kvartet Gubec(feat.Davor Radolfi)video creatorPetra Ä†urkoviÄ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1560" y="47251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i="1" dirty="0">
                <a:latin typeface="Bradley Hand ITC" panose="03070402050302030203" pitchFamily="66" charset="0"/>
              </a:rPr>
              <a:t>i gledam more gdje se k meni penje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" y="1484784"/>
            <a:ext cx="4868390" cy="2738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17" y="1916832"/>
            <a:ext cx="4248472" cy="238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Josip PupaÄŤiÄ‡-More-Kvartet Gubec(feat.Davor Radolfi)video creatorPetra Ä†urkoviÄ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6296" y="16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2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sz="3800" b="1" i="1" dirty="0">
                <a:latin typeface="Bradley Hand ITC" panose="03070402050302030203" pitchFamily="66" charset="0"/>
              </a:rPr>
              <a:t>i slušam more dobrojutro veli</a:t>
            </a:r>
            <a:br>
              <a:rPr lang="hr-HR" sz="3800" b="1" i="1" dirty="0">
                <a:latin typeface="Bradley Hand ITC" panose="03070402050302030203" pitchFamily="66" charset="0"/>
              </a:rPr>
            </a:br>
            <a:r>
              <a:rPr lang="hr-HR" sz="3800" b="1" i="1" dirty="0">
                <a:latin typeface="Bradley Hand ITC" panose="03070402050302030203" pitchFamily="66" charset="0"/>
              </a:rPr>
              <a:t>i ono sluša mene ja mu šapćem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0363" y="1559042"/>
            <a:ext cx="6264698" cy="3523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Josip PupaÄŤiÄ‡-More-Kvartet Gubec(feat.Davor Radolfi)video creatorPetra Ä†urkoviÄ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1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823640" cy="936104"/>
          </a:xfrm>
        </p:spPr>
        <p:txBody>
          <a:bodyPr>
            <a:normAutofit fontScale="90000"/>
          </a:bodyPr>
          <a:lstStyle/>
          <a:p>
            <a:r>
              <a:rPr lang="hr-HR" b="1" i="1" dirty="0">
                <a:latin typeface="Bradley Hand ITC" panose="03070402050302030203" pitchFamily="66" charset="0"/>
              </a:rPr>
              <a:t>i gledam more gledam more zlato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73" y="3118128"/>
            <a:ext cx="196931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024336" cy="4049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39" y="1700808"/>
            <a:ext cx="3986161" cy="2888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0752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4704"/>
            <a:ext cx="8229600" cy="1143000"/>
          </a:xfrm>
        </p:spPr>
        <p:txBody>
          <a:bodyPr/>
          <a:lstStyle/>
          <a:p>
            <a:r>
              <a:rPr lang="hr-HR" b="1" i="1" dirty="0">
                <a:latin typeface="Bradley Hand ITC" panose="03070402050302030203" pitchFamily="66" charset="0"/>
                <a:cs typeface="Arabic Typesetting" panose="03020402040406030203" pitchFamily="66" charset="-78"/>
              </a:rPr>
              <a:t>i dobrojutro kažem more zlato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60848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243472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>
                <a:latin typeface="Bradley Hand ITC" panose="03070402050302030203" pitchFamily="66" charset="0"/>
              </a:rPr>
              <a:t>i zagrli me more oko vrata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8"/>
            <a:ext cx="4253912" cy="317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628800"/>
            <a:ext cx="4497685" cy="4497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631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i="1" dirty="0">
                <a:latin typeface="Bradley Hand ITC" panose="03070402050302030203" pitchFamily="66" charset="0"/>
              </a:rPr>
              <a:t>sjedimo skupa na žalu vrh brijega</a:t>
            </a:r>
            <a:br>
              <a:rPr lang="hr-HR" b="1" i="1" dirty="0">
                <a:latin typeface="Bradley Hand ITC" panose="03070402050302030203" pitchFamily="66" charset="0"/>
              </a:rPr>
            </a:br>
            <a:r>
              <a:rPr lang="hr-HR" b="1" i="1" dirty="0">
                <a:latin typeface="Bradley Hand ITC" panose="03070402050302030203" pitchFamily="66" charset="0"/>
              </a:rPr>
              <a:t>i smijemo se smijemo se moru 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592" y="2636912"/>
            <a:ext cx="2520280" cy="3379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772816"/>
            <a:ext cx="3037668" cy="450388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2952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r"/>
            <a:r>
              <a:rPr lang="hr-HR" sz="2000" dirty="0"/>
              <a:t>MOJA </a:t>
            </a:r>
            <a:r>
              <a:rPr lang="hr-HR" sz="2000" dirty="0" smtClean="0"/>
              <a:t>PJESMA MORU</a:t>
            </a:r>
            <a:endParaRPr lang="hr-HR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507288" cy="554461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hr-HR" dirty="0"/>
              <a:t>    </a:t>
            </a:r>
            <a:r>
              <a:rPr lang="hr-HR" dirty="0">
                <a:latin typeface="Algerian" panose="04020705040A02060702" pitchFamily="82" charset="0"/>
              </a:rPr>
              <a:t>more</a:t>
            </a:r>
          </a:p>
          <a:p>
            <a:pPr marL="0" indent="0" algn="ctr">
              <a:buNone/>
            </a:pPr>
            <a:r>
              <a:rPr lang="hr-HR" sz="2400" b="1" dirty="0">
                <a:latin typeface="Bradley Hand ITC" panose="03070402050302030203" pitchFamily="66" charset="0"/>
              </a:rPr>
              <a:t>Plavetnilo Mora skriva života tajnu,</a:t>
            </a:r>
          </a:p>
          <a:p>
            <a:pPr marL="0" indent="0" algn="ctr">
              <a:buNone/>
            </a:pPr>
            <a:r>
              <a:rPr lang="hr-HR" sz="2400" b="1" dirty="0">
                <a:latin typeface="Bradley Hand ITC" panose="03070402050302030203" pitchFamily="66" charset="0"/>
              </a:rPr>
              <a:t>A naše rije</a:t>
            </a:r>
            <a:r>
              <a:rPr lang="hr-HR" sz="2400" dirty="0">
                <a:latin typeface="Bradley Hand ITC" panose="03070402050302030203" pitchFamily="66" charset="0"/>
              </a:rPr>
              <a:t>č</a:t>
            </a:r>
            <a:r>
              <a:rPr lang="hr-HR" sz="2400" b="1" dirty="0">
                <a:latin typeface="Bradley Hand ITC" panose="03070402050302030203" pitchFamily="66" charset="0"/>
              </a:rPr>
              <a:t>i otišle su slapom vala pokušaja.</a:t>
            </a:r>
          </a:p>
          <a:p>
            <a:pPr marL="0" indent="0" algn="ctr">
              <a:buNone/>
            </a:pPr>
            <a:endParaRPr lang="hr-HR" sz="2400" b="1" dirty="0"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hr-HR" sz="2400" b="1" dirty="0">
                <a:latin typeface="Bradley Hand ITC" panose="03070402050302030203" pitchFamily="66" charset="0"/>
              </a:rPr>
              <a:t>Sunce nam maše, zadnju zraku šalje sjajnu.</a:t>
            </a:r>
          </a:p>
          <a:p>
            <a:pPr marL="0" indent="0" algn="ctr">
              <a:buNone/>
            </a:pPr>
            <a:endParaRPr lang="hr-HR" sz="2400" b="1" dirty="0"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hr-HR" sz="2400" b="1" dirty="0">
                <a:latin typeface="Bradley Hand ITC" panose="03070402050302030203" pitchFamily="66" charset="0"/>
              </a:rPr>
              <a:t>Na žalu sjedimo, mir sklapamo, prekine nas grom.</a:t>
            </a:r>
          </a:p>
          <a:p>
            <a:pPr marL="0" indent="0" algn="ctr">
              <a:buNone/>
            </a:pPr>
            <a:r>
              <a:rPr lang="hr-HR" sz="2400" b="1" dirty="0">
                <a:latin typeface="Bradley Hand ITC" panose="03070402050302030203" pitchFamily="66" charset="0"/>
              </a:rPr>
              <a:t>Do</a:t>
            </a:r>
            <a:r>
              <a:rPr lang="hr-HR" sz="2400" dirty="0">
                <a:latin typeface="Bradley Hand ITC" panose="03070402050302030203" pitchFamily="66" charset="0"/>
              </a:rPr>
              <a:t>đ</a:t>
            </a:r>
            <a:r>
              <a:rPr lang="hr-HR" sz="2400" b="1" dirty="0">
                <a:latin typeface="Bradley Hand ITC" panose="03070402050302030203" pitchFamily="66" charset="0"/>
              </a:rPr>
              <a:t>e zora, tebe nema, a tuga sada leži na srcu mom.</a:t>
            </a:r>
          </a:p>
          <a:p>
            <a:pPr marL="0" indent="0" algn="ctr">
              <a:buNone/>
            </a:pPr>
            <a:r>
              <a:rPr lang="hr-HR" sz="2400" b="1" dirty="0">
                <a:latin typeface="Bradley Hand ITC" panose="03070402050302030203" pitchFamily="66" charset="0"/>
              </a:rPr>
              <a:t>OJ, More ljubavi, biserno i čisto, kamo moja sreća otišla je sada?</a:t>
            </a:r>
          </a:p>
          <a:p>
            <a:pPr marL="0" indent="0" algn="ctr">
              <a:buNone/>
            </a:pPr>
            <a:endParaRPr lang="hr-HR" sz="2400" b="1" dirty="0"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hr-HR" sz="2400" b="1" dirty="0">
                <a:latin typeface="Bradley Hand ITC" panose="03070402050302030203" pitchFamily="66" charset="0"/>
              </a:rPr>
              <a:t>Reci </a:t>
            </a:r>
            <a:r>
              <a:rPr lang="hr-HR" sz="2400" b="1" dirty="0" smtClean="0">
                <a:latin typeface="Bradley Hand ITC" panose="03070402050302030203" pitchFamily="66" charset="0"/>
              </a:rPr>
              <a:t>mi, </a:t>
            </a:r>
            <a:r>
              <a:rPr lang="hr-HR" sz="2400" b="1" dirty="0">
                <a:latin typeface="Bradley Hand ITC" panose="03070402050302030203" pitchFamily="66" charset="0"/>
              </a:rPr>
              <a:t>More, reci mi tajnu, vidiš da sve propada.</a:t>
            </a:r>
          </a:p>
          <a:p>
            <a:pPr marL="0" indent="0" algn="ctr">
              <a:buNone/>
            </a:pPr>
            <a:endParaRPr lang="hr-HR" sz="2400" b="1" dirty="0"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hr-HR" sz="2400" b="1" dirty="0">
                <a:latin typeface="Bradley Hand ITC" panose="03070402050302030203" pitchFamily="66" charset="0"/>
              </a:rPr>
              <a:t>Tužan i sam ostao sam,</a:t>
            </a:r>
          </a:p>
          <a:p>
            <a:pPr marL="0" indent="0" algn="ctr">
              <a:buNone/>
            </a:pPr>
            <a:r>
              <a:rPr lang="hr-HR" sz="2400" b="1" dirty="0">
                <a:latin typeface="Bradley Hand ITC" panose="03070402050302030203" pitchFamily="66" charset="0"/>
              </a:rPr>
              <a:t>Bez tebe više ne blistam.</a:t>
            </a:r>
          </a:p>
          <a:p>
            <a:pPr marL="0" indent="0" algn="ctr">
              <a:buNone/>
            </a:pPr>
            <a:endParaRPr lang="hr-HR" sz="2400" b="1" dirty="0">
              <a:latin typeface="Bradley Hand ITC" panose="03070402050302030203" pitchFamily="66" charset="0"/>
            </a:endParaRPr>
          </a:p>
          <a:p>
            <a:pPr marL="0" indent="0" algn="ctr">
              <a:buNone/>
            </a:pPr>
            <a:r>
              <a:rPr lang="hr-HR" sz="2400" b="1" dirty="0">
                <a:latin typeface="Bradley Hand ITC" panose="03070402050302030203" pitchFamily="66" charset="0"/>
              </a:rPr>
              <a:t>Zavidim zvijezdama,</a:t>
            </a:r>
          </a:p>
          <a:p>
            <a:pPr marL="0" indent="0" algn="ctr">
              <a:buNone/>
            </a:pPr>
            <a:r>
              <a:rPr lang="hr-HR" sz="2400" b="1" dirty="0">
                <a:latin typeface="Bradley Hand ITC" panose="03070402050302030203" pitchFamily="66" charset="0"/>
              </a:rPr>
              <a:t>I lutam ulicama.</a:t>
            </a:r>
          </a:p>
          <a:p>
            <a:pPr marL="0" indent="0">
              <a:buNone/>
            </a:pPr>
            <a:endParaRPr lang="hr-HR" sz="2400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r-HR" sz="2400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r-HR" sz="2400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hr-HR" sz="2400" dirty="0">
              <a:latin typeface="Bradley Hand ITC" panose="03070402050302030203" pitchFamily="66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05655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Izvori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Stihovi pjesme More, Josip </a:t>
            </a:r>
            <a:r>
              <a:rPr lang="hr-HR" dirty="0" err="1"/>
              <a:t>Pupačić</a:t>
            </a:r>
            <a:endParaRPr lang="hr-HR" dirty="0"/>
          </a:p>
          <a:p>
            <a:r>
              <a:rPr lang="hr-HR" dirty="0"/>
              <a:t>Moja pjesma – pjesnička duša Paule </a:t>
            </a:r>
            <a:r>
              <a:rPr lang="hr-HR" dirty="0" err="1"/>
              <a:t>Zdelar</a:t>
            </a:r>
            <a:endParaRPr lang="hr-HR" dirty="0"/>
          </a:p>
          <a:p>
            <a:r>
              <a:rPr lang="hr-HR" dirty="0"/>
              <a:t>Pjesma u pozadini - YouTube</a:t>
            </a:r>
          </a:p>
        </p:txBody>
      </p:sp>
      <p:sp>
        <p:nvSpPr>
          <p:cNvPr id="4" name="AutoShape 2" descr="Prikaz slikovne datoteke 20160711_212302-1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4" descr="Prikaz slikovne datoteke 20160711_212302-1.jpg"/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AutoShape 6" descr="Prikaz slikovne datoteke 20160711_212302-1.jpg"/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8" descr="Prikaz slikovne datoteke 20160711_212302-1.jpg"/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AutoShape 10" descr="Prikaz slikovne datoteke 20160711_212302-1.jpg"/>
          <p:cNvSpPr>
            <a:spLocks noChangeAspect="1" noChangeArrowheads="1"/>
          </p:cNvSpPr>
          <p:nvPr/>
        </p:nvSpPr>
        <p:spPr bwMode="auto">
          <a:xfrm>
            <a:off x="5029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8450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19321942</TotalTime>
  <Words>171</Words>
  <Application>Microsoft Office PowerPoint</Application>
  <PresentationFormat>On-screen Show (4:3)</PresentationFormat>
  <Paragraphs>34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MORE  </vt:lpstr>
      <vt:lpstr>i gledam more gdje se k meni penje</vt:lpstr>
      <vt:lpstr>i slušam more dobrojutro veli i ono sluša mene ja mu šapćem</vt:lpstr>
      <vt:lpstr>i gledam more gledam more zlato</vt:lpstr>
      <vt:lpstr>i dobrojutro kažem more zlato</vt:lpstr>
      <vt:lpstr>i zagrli me more oko vrata</vt:lpstr>
      <vt:lpstr>sjedimo skupa na žalu vrh brijega i smijemo se smijemo se moru </vt:lpstr>
      <vt:lpstr>MOJA PJESMA MORU</vt:lpstr>
      <vt:lpstr>Izvori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Novinari</cp:lastModifiedBy>
  <cp:revision>22</cp:revision>
  <dcterms:created xsi:type="dcterms:W3CDTF">1979-12-31T22:07:21Z</dcterms:created>
  <dcterms:modified xsi:type="dcterms:W3CDTF">2016-09-28T06:42:47Z</dcterms:modified>
</cp:coreProperties>
</file>