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70" r:id="rId4"/>
    <p:sldId id="275" r:id="rId5"/>
    <p:sldId id="279" r:id="rId6"/>
    <p:sldId id="260" r:id="rId7"/>
    <p:sldId id="272" r:id="rId8"/>
    <p:sldId id="277" r:id="rId9"/>
    <p:sldId id="262" r:id="rId10"/>
    <p:sldId id="261" r:id="rId11"/>
    <p:sldId id="278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2" d="100"/>
          <a:sy n="62" d="100"/>
        </p:scale>
        <p:origin x="-131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6F12A-60F0-4AAB-8196-ADB6E691A4F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3B2D544-5918-4032-A3AD-8321C16E2AC5}">
      <dgm:prSet phldrT="[Text]"/>
      <dgm:spPr/>
      <dgm:t>
        <a:bodyPr/>
        <a:lstStyle/>
        <a:p>
          <a:r>
            <a:rPr lang="hr-HR" dirty="0" smtClean="0"/>
            <a:t>t</a:t>
          </a:r>
          <a:r>
            <a:rPr lang="en-US" dirty="0" err="1" smtClean="0"/>
            <a:t>ri</a:t>
          </a:r>
          <a:r>
            <a:rPr lang="en-US" dirty="0" smtClean="0"/>
            <a:t> </a:t>
          </a:r>
          <a:r>
            <a:rPr lang="en-US" dirty="0" err="1" smtClean="0"/>
            <a:t>pisma</a:t>
          </a:r>
          <a:endParaRPr lang="hr-HR" dirty="0"/>
        </a:p>
      </dgm:t>
    </dgm:pt>
    <dgm:pt modelId="{2C29217B-BFE8-45DB-8CCF-6018405D0473}" type="parTrans" cxnId="{80E714D6-15FC-4AA0-A079-0EBBFD97E8A4}">
      <dgm:prSet/>
      <dgm:spPr/>
      <dgm:t>
        <a:bodyPr/>
        <a:lstStyle/>
        <a:p>
          <a:endParaRPr lang="hr-HR"/>
        </a:p>
      </dgm:t>
    </dgm:pt>
    <dgm:pt modelId="{ECC529C8-3F4A-42FF-9046-A3C82BF201D4}" type="sibTrans" cxnId="{80E714D6-15FC-4AA0-A079-0EBBFD97E8A4}">
      <dgm:prSet/>
      <dgm:spPr/>
      <dgm:t>
        <a:bodyPr/>
        <a:lstStyle/>
        <a:p>
          <a:endParaRPr lang="hr-HR"/>
        </a:p>
      </dgm:t>
    </dgm:pt>
    <dgm:pt modelId="{7306C03B-538B-4DC8-9F20-A2380EE79684}">
      <dgm:prSet phldrT="[Text]"/>
      <dgm:spPr/>
      <dgm:t>
        <a:bodyPr/>
        <a:lstStyle/>
        <a:p>
          <a:r>
            <a:rPr lang="hr-HR" dirty="0" smtClean="0"/>
            <a:t>ć</a:t>
          </a:r>
          <a:r>
            <a:rPr lang="en-US" dirty="0" err="1" smtClean="0"/>
            <a:t>irilica</a:t>
          </a:r>
          <a:endParaRPr lang="hr-HR" dirty="0"/>
        </a:p>
      </dgm:t>
    </dgm:pt>
    <dgm:pt modelId="{5D1B7D7A-BA87-4831-B33B-67586AC7F961}" type="parTrans" cxnId="{723957AC-52D2-430D-A041-6818A1F221DA}">
      <dgm:prSet/>
      <dgm:spPr/>
      <dgm:t>
        <a:bodyPr/>
        <a:lstStyle/>
        <a:p>
          <a:endParaRPr lang="hr-HR"/>
        </a:p>
      </dgm:t>
    </dgm:pt>
    <dgm:pt modelId="{38BBC757-109B-4CC5-B8AF-CE63284FB52B}" type="sibTrans" cxnId="{723957AC-52D2-430D-A041-6818A1F221DA}">
      <dgm:prSet/>
      <dgm:spPr/>
      <dgm:t>
        <a:bodyPr/>
        <a:lstStyle/>
        <a:p>
          <a:endParaRPr lang="hr-HR"/>
        </a:p>
      </dgm:t>
    </dgm:pt>
    <dgm:pt modelId="{5E11C955-ABD5-4A5E-910F-D7053F1A326F}">
      <dgm:prSet phldrT="[Text]"/>
      <dgm:spPr/>
      <dgm:t>
        <a:bodyPr/>
        <a:lstStyle/>
        <a:p>
          <a:r>
            <a:rPr lang="hr-HR" dirty="0" smtClean="0"/>
            <a:t>g</a:t>
          </a:r>
          <a:r>
            <a:rPr lang="en-US" dirty="0" err="1" smtClean="0"/>
            <a:t>lagoljica</a:t>
          </a:r>
          <a:endParaRPr lang="hr-HR" dirty="0"/>
        </a:p>
      </dgm:t>
    </dgm:pt>
    <dgm:pt modelId="{AC6022A8-AE42-48BD-AC89-78D68300ECDB}" type="parTrans" cxnId="{7E3EFA03-1FA5-4807-A5CD-072678779AF0}">
      <dgm:prSet/>
      <dgm:spPr/>
      <dgm:t>
        <a:bodyPr/>
        <a:lstStyle/>
        <a:p>
          <a:endParaRPr lang="hr-HR"/>
        </a:p>
      </dgm:t>
    </dgm:pt>
    <dgm:pt modelId="{AA94C57A-C4EE-436B-8E97-FF7E9A6CC77C}" type="sibTrans" cxnId="{7E3EFA03-1FA5-4807-A5CD-072678779AF0}">
      <dgm:prSet/>
      <dgm:spPr/>
      <dgm:t>
        <a:bodyPr/>
        <a:lstStyle/>
        <a:p>
          <a:endParaRPr lang="hr-HR"/>
        </a:p>
      </dgm:t>
    </dgm:pt>
    <dgm:pt modelId="{4F04E7EC-49B4-43B7-9D79-5867F6E3C3F7}">
      <dgm:prSet phldrT="[Text]"/>
      <dgm:spPr/>
      <dgm:t>
        <a:bodyPr/>
        <a:lstStyle/>
        <a:p>
          <a:r>
            <a:rPr lang="hr-HR" dirty="0" smtClean="0"/>
            <a:t>t</a:t>
          </a:r>
          <a:r>
            <a:rPr lang="en-US" dirty="0" err="1" smtClean="0"/>
            <a:t>ri</a:t>
          </a:r>
          <a:r>
            <a:rPr lang="en-US" dirty="0" smtClean="0"/>
            <a:t> </a:t>
          </a:r>
          <a:r>
            <a:rPr lang="en-US" dirty="0" err="1" smtClean="0"/>
            <a:t>jezika</a:t>
          </a:r>
          <a:endParaRPr lang="hr-HR" dirty="0"/>
        </a:p>
      </dgm:t>
    </dgm:pt>
    <dgm:pt modelId="{91C9D812-9D7D-4A5D-8BBB-7C427809C128}" type="parTrans" cxnId="{592B23DB-6C3F-4C87-B62A-2DCC79F72409}">
      <dgm:prSet/>
      <dgm:spPr/>
      <dgm:t>
        <a:bodyPr/>
        <a:lstStyle/>
        <a:p>
          <a:endParaRPr lang="hr-HR"/>
        </a:p>
      </dgm:t>
    </dgm:pt>
    <dgm:pt modelId="{0F21CA12-63D1-4F99-AAA0-42C5939272A2}" type="sibTrans" cxnId="{592B23DB-6C3F-4C87-B62A-2DCC79F72409}">
      <dgm:prSet/>
      <dgm:spPr/>
      <dgm:t>
        <a:bodyPr/>
        <a:lstStyle/>
        <a:p>
          <a:endParaRPr lang="hr-HR"/>
        </a:p>
      </dgm:t>
    </dgm:pt>
    <dgm:pt modelId="{3A962A93-4502-45B4-B41A-EC489028D20B}">
      <dgm:prSet phldrT="[Text]"/>
      <dgm:spPr/>
      <dgm:t>
        <a:bodyPr/>
        <a:lstStyle/>
        <a:p>
          <a:r>
            <a:rPr lang="hr-HR" dirty="0" smtClean="0"/>
            <a:t>l</a:t>
          </a:r>
          <a:r>
            <a:rPr lang="en-US" dirty="0" err="1" smtClean="0"/>
            <a:t>atinski</a:t>
          </a:r>
          <a:endParaRPr lang="hr-HR" dirty="0"/>
        </a:p>
      </dgm:t>
    </dgm:pt>
    <dgm:pt modelId="{7FD49837-0593-4DC5-A3D2-63416D6322A2}" type="parTrans" cxnId="{477DB2CE-BD22-4CCF-99F7-BFF94F103890}">
      <dgm:prSet/>
      <dgm:spPr/>
      <dgm:t>
        <a:bodyPr/>
        <a:lstStyle/>
        <a:p>
          <a:endParaRPr lang="hr-HR"/>
        </a:p>
      </dgm:t>
    </dgm:pt>
    <dgm:pt modelId="{31A82779-03DA-4E08-98D1-8760BDB908DE}" type="sibTrans" cxnId="{477DB2CE-BD22-4CCF-99F7-BFF94F103890}">
      <dgm:prSet/>
      <dgm:spPr/>
      <dgm:t>
        <a:bodyPr/>
        <a:lstStyle/>
        <a:p>
          <a:endParaRPr lang="hr-HR"/>
        </a:p>
      </dgm:t>
    </dgm:pt>
    <dgm:pt modelId="{7B0D0C63-30C7-495A-9686-56395ADF3B3E}">
      <dgm:prSet phldrT="[Text]"/>
      <dgm:spPr/>
      <dgm:t>
        <a:bodyPr/>
        <a:lstStyle/>
        <a:p>
          <a:r>
            <a:rPr lang="hr-HR" dirty="0" smtClean="0"/>
            <a:t>h</a:t>
          </a:r>
          <a:r>
            <a:rPr lang="en-US" dirty="0" err="1" smtClean="0"/>
            <a:t>rvatski</a:t>
          </a:r>
          <a:endParaRPr lang="hr-HR" dirty="0"/>
        </a:p>
      </dgm:t>
    </dgm:pt>
    <dgm:pt modelId="{5CF04581-3CB1-4471-B7F8-411CF70382B3}" type="parTrans" cxnId="{368BE024-0A65-4611-84E6-780972FFB28C}">
      <dgm:prSet/>
      <dgm:spPr/>
      <dgm:t>
        <a:bodyPr/>
        <a:lstStyle/>
        <a:p>
          <a:endParaRPr lang="hr-HR"/>
        </a:p>
      </dgm:t>
    </dgm:pt>
    <dgm:pt modelId="{2AECC941-6347-4FBD-833F-3E20622F07DE}" type="sibTrans" cxnId="{368BE024-0A65-4611-84E6-780972FFB28C}">
      <dgm:prSet/>
      <dgm:spPr/>
      <dgm:t>
        <a:bodyPr/>
        <a:lstStyle/>
        <a:p>
          <a:endParaRPr lang="hr-HR"/>
        </a:p>
      </dgm:t>
    </dgm:pt>
    <dgm:pt modelId="{ABCC8F82-D279-43CE-8CBC-AAAE772891ED}">
      <dgm:prSet phldrT="[Text]"/>
      <dgm:spPr/>
      <dgm:t>
        <a:bodyPr/>
        <a:lstStyle/>
        <a:p>
          <a:r>
            <a:rPr lang="hr-HR" dirty="0" smtClean="0"/>
            <a:t>l</a:t>
          </a:r>
          <a:r>
            <a:rPr lang="en-US" dirty="0" err="1" smtClean="0"/>
            <a:t>atinica</a:t>
          </a:r>
          <a:endParaRPr lang="hr-HR" dirty="0"/>
        </a:p>
      </dgm:t>
    </dgm:pt>
    <dgm:pt modelId="{BD17EA7E-902C-4A69-A68D-ECDF9EA56646}" type="parTrans" cxnId="{54199E76-F6E5-45C2-9E1A-1D49D6AC12AE}">
      <dgm:prSet/>
      <dgm:spPr/>
      <dgm:t>
        <a:bodyPr/>
        <a:lstStyle/>
        <a:p>
          <a:endParaRPr lang="hr-HR"/>
        </a:p>
      </dgm:t>
    </dgm:pt>
    <dgm:pt modelId="{D3598BC2-6867-46ED-BE53-85778D4F1D00}" type="sibTrans" cxnId="{54199E76-F6E5-45C2-9E1A-1D49D6AC12AE}">
      <dgm:prSet/>
      <dgm:spPr/>
      <dgm:t>
        <a:bodyPr/>
        <a:lstStyle/>
        <a:p>
          <a:endParaRPr lang="hr-HR"/>
        </a:p>
      </dgm:t>
    </dgm:pt>
    <dgm:pt modelId="{7B5C355C-F251-484A-AFAE-6915CD777BD9}">
      <dgm:prSet phldrT="[Text]"/>
      <dgm:spPr/>
      <dgm:t>
        <a:bodyPr/>
        <a:lstStyle/>
        <a:p>
          <a:r>
            <a:rPr lang="hr-HR" dirty="0" smtClean="0"/>
            <a:t>s</a:t>
          </a:r>
          <a:r>
            <a:rPr lang="en-US" dirty="0" err="1" smtClean="0"/>
            <a:t>tarohrvatski</a:t>
          </a:r>
          <a:endParaRPr lang="hr-HR" dirty="0"/>
        </a:p>
      </dgm:t>
    </dgm:pt>
    <dgm:pt modelId="{17042984-F15C-439E-BFB1-25547B89B541}" type="parTrans" cxnId="{1CE870A2-A7FE-4B5A-9AF8-9663371801F3}">
      <dgm:prSet/>
      <dgm:spPr/>
      <dgm:t>
        <a:bodyPr/>
        <a:lstStyle/>
        <a:p>
          <a:endParaRPr lang="hr-HR"/>
        </a:p>
      </dgm:t>
    </dgm:pt>
    <dgm:pt modelId="{1BA3FBB2-67EA-4CBB-A291-D23CC0DB2D36}" type="sibTrans" cxnId="{1CE870A2-A7FE-4B5A-9AF8-9663371801F3}">
      <dgm:prSet/>
      <dgm:spPr/>
      <dgm:t>
        <a:bodyPr/>
        <a:lstStyle/>
        <a:p>
          <a:endParaRPr lang="hr-HR"/>
        </a:p>
      </dgm:t>
    </dgm:pt>
    <dgm:pt modelId="{0B979AAB-A021-4FBE-A776-C223E9BA18A3}" type="pres">
      <dgm:prSet presAssocID="{FC06F12A-60F0-4AAB-8196-ADB6E691A4F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DF092CAB-59B9-4603-B603-E32279460A60}" type="pres">
      <dgm:prSet presAssocID="{A3B2D544-5918-4032-A3AD-8321C16E2AC5}" presName="root" presStyleCnt="0">
        <dgm:presLayoutVars>
          <dgm:chMax/>
          <dgm:chPref/>
        </dgm:presLayoutVars>
      </dgm:prSet>
      <dgm:spPr/>
    </dgm:pt>
    <dgm:pt modelId="{F41DEEDE-4BAB-4B68-B48E-A08D56C69B19}" type="pres">
      <dgm:prSet presAssocID="{A3B2D544-5918-4032-A3AD-8321C16E2AC5}" presName="rootComposite" presStyleCnt="0">
        <dgm:presLayoutVars/>
      </dgm:prSet>
      <dgm:spPr/>
    </dgm:pt>
    <dgm:pt modelId="{B145B2DF-5D45-41C8-8ECD-C66F406AE872}" type="pres">
      <dgm:prSet presAssocID="{A3B2D544-5918-4032-A3AD-8321C16E2AC5}" presName="ParentAccent" presStyleLbl="alignNode1" presStyleIdx="0" presStyleCnt="2"/>
      <dgm:spPr/>
    </dgm:pt>
    <dgm:pt modelId="{C21B9A8F-3019-476D-A046-6C6AD83DDF03}" type="pres">
      <dgm:prSet presAssocID="{A3B2D544-5918-4032-A3AD-8321C16E2AC5}" presName="ParentSmallAccent" presStyleLbl="fgAcc1" presStyleIdx="0" presStyleCnt="2"/>
      <dgm:spPr/>
    </dgm:pt>
    <dgm:pt modelId="{783B9151-2FED-4D8F-BF6D-BADA703FA690}" type="pres">
      <dgm:prSet presAssocID="{A3B2D544-5918-4032-A3AD-8321C16E2AC5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8EEECF-F64C-404D-AAA6-32B84248C2B5}" type="pres">
      <dgm:prSet presAssocID="{A3B2D544-5918-4032-A3AD-8321C16E2AC5}" presName="childShape" presStyleCnt="0">
        <dgm:presLayoutVars>
          <dgm:chMax val="0"/>
          <dgm:chPref val="0"/>
        </dgm:presLayoutVars>
      </dgm:prSet>
      <dgm:spPr/>
    </dgm:pt>
    <dgm:pt modelId="{F3F7B430-973B-4BF6-AE1D-A96615196F75}" type="pres">
      <dgm:prSet presAssocID="{7306C03B-538B-4DC8-9F20-A2380EE79684}" presName="childComposite" presStyleCnt="0">
        <dgm:presLayoutVars>
          <dgm:chMax val="0"/>
          <dgm:chPref val="0"/>
        </dgm:presLayoutVars>
      </dgm:prSet>
      <dgm:spPr/>
    </dgm:pt>
    <dgm:pt modelId="{56D81C45-DD44-4E1C-9974-BDE6DAC430C3}" type="pres">
      <dgm:prSet presAssocID="{7306C03B-538B-4DC8-9F20-A2380EE79684}" presName="ChildAccent" presStyleLbl="solidFgAcc1" presStyleIdx="0" presStyleCnt="6"/>
      <dgm:spPr/>
    </dgm:pt>
    <dgm:pt modelId="{C800561B-E698-4A39-AE43-EB4779C5B05C}" type="pres">
      <dgm:prSet presAssocID="{7306C03B-538B-4DC8-9F20-A2380EE79684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82C129-8120-45DC-8CC6-D684B8B50977}" type="pres">
      <dgm:prSet presAssocID="{5E11C955-ABD5-4A5E-910F-D7053F1A326F}" presName="childComposite" presStyleCnt="0">
        <dgm:presLayoutVars>
          <dgm:chMax val="0"/>
          <dgm:chPref val="0"/>
        </dgm:presLayoutVars>
      </dgm:prSet>
      <dgm:spPr/>
    </dgm:pt>
    <dgm:pt modelId="{81095A28-BF01-4F90-9249-13768740D8CC}" type="pres">
      <dgm:prSet presAssocID="{5E11C955-ABD5-4A5E-910F-D7053F1A326F}" presName="ChildAccent" presStyleLbl="solidFgAcc1" presStyleIdx="1" presStyleCnt="6"/>
      <dgm:spPr/>
    </dgm:pt>
    <dgm:pt modelId="{52B08ECD-7431-4F57-A3BE-D4EF68EE9BC6}" type="pres">
      <dgm:prSet presAssocID="{5E11C955-ABD5-4A5E-910F-D7053F1A326F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676B85-08F5-40A4-A81F-94457188A466}" type="pres">
      <dgm:prSet presAssocID="{ABCC8F82-D279-43CE-8CBC-AAAE772891ED}" presName="childComposite" presStyleCnt="0">
        <dgm:presLayoutVars>
          <dgm:chMax val="0"/>
          <dgm:chPref val="0"/>
        </dgm:presLayoutVars>
      </dgm:prSet>
      <dgm:spPr/>
    </dgm:pt>
    <dgm:pt modelId="{95CC80B2-9BBB-426B-A5D6-AE7AB571C1C8}" type="pres">
      <dgm:prSet presAssocID="{ABCC8F82-D279-43CE-8CBC-AAAE772891ED}" presName="ChildAccent" presStyleLbl="solidFgAcc1" presStyleIdx="2" presStyleCnt="6"/>
      <dgm:spPr/>
    </dgm:pt>
    <dgm:pt modelId="{B110FE28-AF91-4E94-8F75-06530ECCC955}" type="pres">
      <dgm:prSet presAssocID="{ABCC8F82-D279-43CE-8CBC-AAAE772891ED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8E7A4F-A19B-4839-80A4-89D69DBDC5F7}" type="pres">
      <dgm:prSet presAssocID="{4F04E7EC-49B4-43B7-9D79-5867F6E3C3F7}" presName="root" presStyleCnt="0">
        <dgm:presLayoutVars>
          <dgm:chMax/>
          <dgm:chPref/>
        </dgm:presLayoutVars>
      </dgm:prSet>
      <dgm:spPr/>
    </dgm:pt>
    <dgm:pt modelId="{34940D3B-3A7D-4330-B8B5-9CEEFC1ECDE8}" type="pres">
      <dgm:prSet presAssocID="{4F04E7EC-49B4-43B7-9D79-5867F6E3C3F7}" presName="rootComposite" presStyleCnt="0">
        <dgm:presLayoutVars/>
      </dgm:prSet>
      <dgm:spPr/>
    </dgm:pt>
    <dgm:pt modelId="{8929B285-760C-4DA0-A747-4DC5A86327E5}" type="pres">
      <dgm:prSet presAssocID="{4F04E7EC-49B4-43B7-9D79-5867F6E3C3F7}" presName="ParentAccent" presStyleLbl="alignNode1" presStyleIdx="1" presStyleCnt="2"/>
      <dgm:spPr/>
    </dgm:pt>
    <dgm:pt modelId="{E14D086F-7969-407A-9E30-86F175534E7E}" type="pres">
      <dgm:prSet presAssocID="{4F04E7EC-49B4-43B7-9D79-5867F6E3C3F7}" presName="ParentSmallAccent" presStyleLbl="fgAcc1" presStyleIdx="1" presStyleCnt="2"/>
      <dgm:spPr/>
    </dgm:pt>
    <dgm:pt modelId="{8A782303-FC65-4B94-8EEF-8CCED3523896}" type="pres">
      <dgm:prSet presAssocID="{4F04E7EC-49B4-43B7-9D79-5867F6E3C3F7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FDABD0-BD43-40CD-9C50-540C517CF9FF}" type="pres">
      <dgm:prSet presAssocID="{4F04E7EC-49B4-43B7-9D79-5867F6E3C3F7}" presName="childShape" presStyleCnt="0">
        <dgm:presLayoutVars>
          <dgm:chMax val="0"/>
          <dgm:chPref val="0"/>
        </dgm:presLayoutVars>
      </dgm:prSet>
      <dgm:spPr/>
    </dgm:pt>
    <dgm:pt modelId="{0B94C45F-04DF-4146-B90F-6D100555235B}" type="pres">
      <dgm:prSet presAssocID="{3A962A93-4502-45B4-B41A-EC489028D20B}" presName="childComposite" presStyleCnt="0">
        <dgm:presLayoutVars>
          <dgm:chMax val="0"/>
          <dgm:chPref val="0"/>
        </dgm:presLayoutVars>
      </dgm:prSet>
      <dgm:spPr/>
    </dgm:pt>
    <dgm:pt modelId="{A18C5C16-6D71-42FB-82F4-85F1CEC5B3F2}" type="pres">
      <dgm:prSet presAssocID="{3A962A93-4502-45B4-B41A-EC489028D20B}" presName="ChildAccent" presStyleLbl="solidFgAcc1" presStyleIdx="3" presStyleCnt="6"/>
      <dgm:spPr/>
    </dgm:pt>
    <dgm:pt modelId="{6EC540FA-F012-4837-B9DA-A384749C23A5}" type="pres">
      <dgm:prSet presAssocID="{3A962A93-4502-45B4-B41A-EC489028D20B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B95696-7D92-424D-81BA-519AA2AA052D}" type="pres">
      <dgm:prSet presAssocID="{7B5C355C-F251-484A-AFAE-6915CD777BD9}" presName="childComposite" presStyleCnt="0">
        <dgm:presLayoutVars>
          <dgm:chMax val="0"/>
          <dgm:chPref val="0"/>
        </dgm:presLayoutVars>
      </dgm:prSet>
      <dgm:spPr/>
    </dgm:pt>
    <dgm:pt modelId="{4DEEA663-0B7A-4FE6-854B-3E74C118327B}" type="pres">
      <dgm:prSet presAssocID="{7B5C355C-F251-484A-AFAE-6915CD777BD9}" presName="ChildAccent" presStyleLbl="solidFgAcc1" presStyleIdx="4" presStyleCnt="6"/>
      <dgm:spPr/>
    </dgm:pt>
    <dgm:pt modelId="{AC09E846-45A0-4595-A755-C66F0C2841E0}" type="pres">
      <dgm:prSet presAssocID="{7B5C355C-F251-484A-AFAE-6915CD777BD9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FB7EB6-CE24-4798-B4CA-8D6803AF9B48}" type="pres">
      <dgm:prSet presAssocID="{7B0D0C63-30C7-495A-9686-56395ADF3B3E}" presName="childComposite" presStyleCnt="0">
        <dgm:presLayoutVars>
          <dgm:chMax val="0"/>
          <dgm:chPref val="0"/>
        </dgm:presLayoutVars>
      </dgm:prSet>
      <dgm:spPr/>
    </dgm:pt>
    <dgm:pt modelId="{7A8C8291-9842-4525-A2AF-871699430C9D}" type="pres">
      <dgm:prSet presAssocID="{7B0D0C63-30C7-495A-9686-56395ADF3B3E}" presName="ChildAccent" presStyleLbl="solidFgAcc1" presStyleIdx="5" presStyleCnt="6"/>
      <dgm:spPr/>
    </dgm:pt>
    <dgm:pt modelId="{465D6D75-96CC-4BE6-B6D1-FD63CE5351F4}" type="pres">
      <dgm:prSet presAssocID="{7B0D0C63-30C7-495A-9686-56395ADF3B3E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3EFA03-1FA5-4807-A5CD-072678779AF0}" srcId="{A3B2D544-5918-4032-A3AD-8321C16E2AC5}" destId="{5E11C955-ABD5-4A5E-910F-D7053F1A326F}" srcOrd="1" destOrd="0" parTransId="{AC6022A8-AE42-48BD-AC89-78D68300ECDB}" sibTransId="{AA94C57A-C4EE-436B-8E97-FF7E9A6CC77C}"/>
    <dgm:cxn modelId="{54199E76-F6E5-45C2-9E1A-1D49D6AC12AE}" srcId="{A3B2D544-5918-4032-A3AD-8321C16E2AC5}" destId="{ABCC8F82-D279-43CE-8CBC-AAAE772891ED}" srcOrd="2" destOrd="0" parTransId="{BD17EA7E-902C-4A69-A68D-ECDF9EA56646}" sibTransId="{D3598BC2-6867-46ED-BE53-85778D4F1D00}"/>
    <dgm:cxn modelId="{59106B41-CCFB-4E26-B874-6791B24809D5}" type="presOf" srcId="{3A962A93-4502-45B4-B41A-EC489028D20B}" destId="{6EC540FA-F012-4837-B9DA-A384749C23A5}" srcOrd="0" destOrd="0" presId="urn:microsoft.com/office/officeart/2008/layout/SquareAccentList"/>
    <dgm:cxn modelId="{368BE024-0A65-4611-84E6-780972FFB28C}" srcId="{4F04E7EC-49B4-43B7-9D79-5867F6E3C3F7}" destId="{7B0D0C63-30C7-495A-9686-56395ADF3B3E}" srcOrd="2" destOrd="0" parTransId="{5CF04581-3CB1-4471-B7F8-411CF70382B3}" sibTransId="{2AECC941-6347-4FBD-833F-3E20622F07DE}"/>
    <dgm:cxn modelId="{80E714D6-15FC-4AA0-A079-0EBBFD97E8A4}" srcId="{FC06F12A-60F0-4AAB-8196-ADB6E691A4F6}" destId="{A3B2D544-5918-4032-A3AD-8321C16E2AC5}" srcOrd="0" destOrd="0" parTransId="{2C29217B-BFE8-45DB-8CCF-6018405D0473}" sibTransId="{ECC529C8-3F4A-42FF-9046-A3C82BF201D4}"/>
    <dgm:cxn modelId="{A4EE771C-1D23-4738-B958-919023C9A236}" type="presOf" srcId="{A3B2D544-5918-4032-A3AD-8321C16E2AC5}" destId="{783B9151-2FED-4D8F-BF6D-BADA703FA690}" srcOrd="0" destOrd="0" presId="urn:microsoft.com/office/officeart/2008/layout/SquareAccentList"/>
    <dgm:cxn modelId="{F02FFADA-22EC-45CB-849C-91F7C025FAD9}" type="presOf" srcId="{7306C03B-538B-4DC8-9F20-A2380EE79684}" destId="{C800561B-E698-4A39-AE43-EB4779C5B05C}" srcOrd="0" destOrd="0" presId="urn:microsoft.com/office/officeart/2008/layout/SquareAccentList"/>
    <dgm:cxn modelId="{723957AC-52D2-430D-A041-6818A1F221DA}" srcId="{A3B2D544-5918-4032-A3AD-8321C16E2AC5}" destId="{7306C03B-538B-4DC8-9F20-A2380EE79684}" srcOrd="0" destOrd="0" parTransId="{5D1B7D7A-BA87-4831-B33B-67586AC7F961}" sibTransId="{38BBC757-109B-4CC5-B8AF-CE63284FB52B}"/>
    <dgm:cxn modelId="{812CC3A4-B663-4077-B1F1-13EAF31DEB69}" type="presOf" srcId="{5E11C955-ABD5-4A5E-910F-D7053F1A326F}" destId="{52B08ECD-7431-4F57-A3BE-D4EF68EE9BC6}" srcOrd="0" destOrd="0" presId="urn:microsoft.com/office/officeart/2008/layout/SquareAccentList"/>
    <dgm:cxn modelId="{CD27C559-ABD1-4DA7-955F-2D9EBEC9313B}" type="presOf" srcId="{FC06F12A-60F0-4AAB-8196-ADB6E691A4F6}" destId="{0B979AAB-A021-4FBE-A776-C223E9BA18A3}" srcOrd="0" destOrd="0" presId="urn:microsoft.com/office/officeart/2008/layout/SquareAccentList"/>
    <dgm:cxn modelId="{AF9528E4-F384-4323-8709-F5171AF8F4F9}" type="presOf" srcId="{7B0D0C63-30C7-495A-9686-56395ADF3B3E}" destId="{465D6D75-96CC-4BE6-B6D1-FD63CE5351F4}" srcOrd="0" destOrd="0" presId="urn:microsoft.com/office/officeart/2008/layout/SquareAccentList"/>
    <dgm:cxn modelId="{66D14A37-FBAA-49EB-ABFF-BECB883826E5}" type="presOf" srcId="{7B5C355C-F251-484A-AFAE-6915CD777BD9}" destId="{AC09E846-45A0-4595-A755-C66F0C2841E0}" srcOrd="0" destOrd="0" presId="urn:microsoft.com/office/officeart/2008/layout/SquareAccentList"/>
    <dgm:cxn modelId="{66356CC5-060B-48C0-951B-47ACBEEB3638}" type="presOf" srcId="{4F04E7EC-49B4-43B7-9D79-5867F6E3C3F7}" destId="{8A782303-FC65-4B94-8EEF-8CCED3523896}" srcOrd="0" destOrd="0" presId="urn:microsoft.com/office/officeart/2008/layout/SquareAccentList"/>
    <dgm:cxn modelId="{1CE870A2-A7FE-4B5A-9AF8-9663371801F3}" srcId="{4F04E7EC-49B4-43B7-9D79-5867F6E3C3F7}" destId="{7B5C355C-F251-484A-AFAE-6915CD777BD9}" srcOrd="1" destOrd="0" parTransId="{17042984-F15C-439E-BFB1-25547B89B541}" sibTransId="{1BA3FBB2-67EA-4CBB-A291-D23CC0DB2D36}"/>
    <dgm:cxn modelId="{592B23DB-6C3F-4C87-B62A-2DCC79F72409}" srcId="{FC06F12A-60F0-4AAB-8196-ADB6E691A4F6}" destId="{4F04E7EC-49B4-43B7-9D79-5867F6E3C3F7}" srcOrd="1" destOrd="0" parTransId="{91C9D812-9D7D-4A5D-8BBB-7C427809C128}" sibTransId="{0F21CA12-63D1-4F99-AAA0-42C5939272A2}"/>
    <dgm:cxn modelId="{388B2CFE-6B02-4BBC-BBAE-8F63C2881FDB}" type="presOf" srcId="{ABCC8F82-D279-43CE-8CBC-AAAE772891ED}" destId="{B110FE28-AF91-4E94-8F75-06530ECCC955}" srcOrd="0" destOrd="0" presId="urn:microsoft.com/office/officeart/2008/layout/SquareAccentList"/>
    <dgm:cxn modelId="{477DB2CE-BD22-4CCF-99F7-BFF94F103890}" srcId="{4F04E7EC-49B4-43B7-9D79-5867F6E3C3F7}" destId="{3A962A93-4502-45B4-B41A-EC489028D20B}" srcOrd="0" destOrd="0" parTransId="{7FD49837-0593-4DC5-A3D2-63416D6322A2}" sibTransId="{31A82779-03DA-4E08-98D1-8760BDB908DE}"/>
    <dgm:cxn modelId="{D784F1D7-9BF5-45AD-B6B6-EFDCC5A4BD8E}" type="presParOf" srcId="{0B979AAB-A021-4FBE-A776-C223E9BA18A3}" destId="{DF092CAB-59B9-4603-B603-E32279460A60}" srcOrd="0" destOrd="0" presId="urn:microsoft.com/office/officeart/2008/layout/SquareAccentList"/>
    <dgm:cxn modelId="{BC227B03-1CE1-4964-B1BD-024D63E60781}" type="presParOf" srcId="{DF092CAB-59B9-4603-B603-E32279460A60}" destId="{F41DEEDE-4BAB-4B68-B48E-A08D56C69B19}" srcOrd="0" destOrd="0" presId="urn:microsoft.com/office/officeart/2008/layout/SquareAccentList"/>
    <dgm:cxn modelId="{10425B1E-849C-4C3C-9971-7A86B591B2D8}" type="presParOf" srcId="{F41DEEDE-4BAB-4B68-B48E-A08D56C69B19}" destId="{B145B2DF-5D45-41C8-8ECD-C66F406AE872}" srcOrd="0" destOrd="0" presId="urn:microsoft.com/office/officeart/2008/layout/SquareAccentList"/>
    <dgm:cxn modelId="{3FD70DA8-BD00-4D5C-BA07-D85323274F5F}" type="presParOf" srcId="{F41DEEDE-4BAB-4B68-B48E-A08D56C69B19}" destId="{C21B9A8F-3019-476D-A046-6C6AD83DDF03}" srcOrd="1" destOrd="0" presId="urn:microsoft.com/office/officeart/2008/layout/SquareAccentList"/>
    <dgm:cxn modelId="{A1CF46D9-89AA-4155-9B7D-9EA2C07B88A0}" type="presParOf" srcId="{F41DEEDE-4BAB-4B68-B48E-A08D56C69B19}" destId="{783B9151-2FED-4D8F-BF6D-BADA703FA690}" srcOrd="2" destOrd="0" presId="urn:microsoft.com/office/officeart/2008/layout/SquareAccentList"/>
    <dgm:cxn modelId="{71D2FF44-A42F-4CF5-A3AF-4D2A0184F67A}" type="presParOf" srcId="{DF092CAB-59B9-4603-B603-E32279460A60}" destId="{9D8EEECF-F64C-404D-AAA6-32B84248C2B5}" srcOrd="1" destOrd="0" presId="urn:microsoft.com/office/officeart/2008/layout/SquareAccentList"/>
    <dgm:cxn modelId="{FF367DFC-CC02-415D-AFA7-0EF3E5D0655C}" type="presParOf" srcId="{9D8EEECF-F64C-404D-AAA6-32B84248C2B5}" destId="{F3F7B430-973B-4BF6-AE1D-A96615196F75}" srcOrd="0" destOrd="0" presId="urn:microsoft.com/office/officeart/2008/layout/SquareAccentList"/>
    <dgm:cxn modelId="{BD91F49E-89A6-45C7-8308-081C68B10542}" type="presParOf" srcId="{F3F7B430-973B-4BF6-AE1D-A96615196F75}" destId="{56D81C45-DD44-4E1C-9974-BDE6DAC430C3}" srcOrd="0" destOrd="0" presId="urn:microsoft.com/office/officeart/2008/layout/SquareAccentList"/>
    <dgm:cxn modelId="{30341896-B232-4740-81A3-FC121AE5397C}" type="presParOf" srcId="{F3F7B430-973B-4BF6-AE1D-A96615196F75}" destId="{C800561B-E698-4A39-AE43-EB4779C5B05C}" srcOrd="1" destOrd="0" presId="urn:microsoft.com/office/officeart/2008/layout/SquareAccentList"/>
    <dgm:cxn modelId="{837EC30F-D3B3-4676-B139-423A713637E2}" type="presParOf" srcId="{9D8EEECF-F64C-404D-AAA6-32B84248C2B5}" destId="{5E82C129-8120-45DC-8CC6-D684B8B50977}" srcOrd="1" destOrd="0" presId="urn:microsoft.com/office/officeart/2008/layout/SquareAccentList"/>
    <dgm:cxn modelId="{5656BEF6-0EAF-4965-998A-22AB7EBD652B}" type="presParOf" srcId="{5E82C129-8120-45DC-8CC6-D684B8B50977}" destId="{81095A28-BF01-4F90-9249-13768740D8CC}" srcOrd="0" destOrd="0" presId="urn:microsoft.com/office/officeart/2008/layout/SquareAccentList"/>
    <dgm:cxn modelId="{E2333893-FD04-408C-B6D9-82BE1EF87983}" type="presParOf" srcId="{5E82C129-8120-45DC-8CC6-D684B8B50977}" destId="{52B08ECD-7431-4F57-A3BE-D4EF68EE9BC6}" srcOrd="1" destOrd="0" presId="urn:microsoft.com/office/officeart/2008/layout/SquareAccentList"/>
    <dgm:cxn modelId="{DBA623F4-E7BE-42CC-BFF6-54FF9D99FB31}" type="presParOf" srcId="{9D8EEECF-F64C-404D-AAA6-32B84248C2B5}" destId="{80676B85-08F5-40A4-A81F-94457188A466}" srcOrd="2" destOrd="0" presId="urn:microsoft.com/office/officeart/2008/layout/SquareAccentList"/>
    <dgm:cxn modelId="{54D40E9E-DF3D-49A3-B617-DF6DFE7F06D3}" type="presParOf" srcId="{80676B85-08F5-40A4-A81F-94457188A466}" destId="{95CC80B2-9BBB-426B-A5D6-AE7AB571C1C8}" srcOrd="0" destOrd="0" presId="urn:microsoft.com/office/officeart/2008/layout/SquareAccentList"/>
    <dgm:cxn modelId="{CBE97B58-1E62-498F-B351-26077AAE77CD}" type="presParOf" srcId="{80676B85-08F5-40A4-A81F-94457188A466}" destId="{B110FE28-AF91-4E94-8F75-06530ECCC955}" srcOrd="1" destOrd="0" presId="urn:microsoft.com/office/officeart/2008/layout/SquareAccentList"/>
    <dgm:cxn modelId="{32908566-629F-4938-9D96-16B3E328736D}" type="presParOf" srcId="{0B979AAB-A021-4FBE-A776-C223E9BA18A3}" destId="{338E7A4F-A19B-4839-80A4-89D69DBDC5F7}" srcOrd="1" destOrd="0" presId="urn:microsoft.com/office/officeart/2008/layout/SquareAccentList"/>
    <dgm:cxn modelId="{A88E996A-58F6-4BAA-B392-66E26BE231F5}" type="presParOf" srcId="{338E7A4F-A19B-4839-80A4-89D69DBDC5F7}" destId="{34940D3B-3A7D-4330-B8B5-9CEEFC1ECDE8}" srcOrd="0" destOrd="0" presId="urn:microsoft.com/office/officeart/2008/layout/SquareAccentList"/>
    <dgm:cxn modelId="{5DBE179F-AA57-4284-B1DC-B7775D89A9B2}" type="presParOf" srcId="{34940D3B-3A7D-4330-B8B5-9CEEFC1ECDE8}" destId="{8929B285-760C-4DA0-A747-4DC5A86327E5}" srcOrd="0" destOrd="0" presId="urn:microsoft.com/office/officeart/2008/layout/SquareAccentList"/>
    <dgm:cxn modelId="{9D7E0D18-B771-4490-AFFC-823AB6BF3BDF}" type="presParOf" srcId="{34940D3B-3A7D-4330-B8B5-9CEEFC1ECDE8}" destId="{E14D086F-7969-407A-9E30-86F175534E7E}" srcOrd="1" destOrd="0" presId="urn:microsoft.com/office/officeart/2008/layout/SquareAccentList"/>
    <dgm:cxn modelId="{FDF6AD68-356F-4BB5-A0B4-B2E5A5BBD168}" type="presParOf" srcId="{34940D3B-3A7D-4330-B8B5-9CEEFC1ECDE8}" destId="{8A782303-FC65-4B94-8EEF-8CCED3523896}" srcOrd="2" destOrd="0" presId="urn:microsoft.com/office/officeart/2008/layout/SquareAccentList"/>
    <dgm:cxn modelId="{EC17B3D7-0DB4-4020-BE7F-37E9586907C9}" type="presParOf" srcId="{338E7A4F-A19B-4839-80A4-89D69DBDC5F7}" destId="{2AFDABD0-BD43-40CD-9C50-540C517CF9FF}" srcOrd="1" destOrd="0" presId="urn:microsoft.com/office/officeart/2008/layout/SquareAccentList"/>
    <dgm:cxn modelId="{F7DCA2DF-51CE-4AB8-B908-1E85AD3E64F3}" type="presParOf" srcId="{2AFDABD0-BD43-40CD-9C50-540C517CF9FF}" destId="{0B94C45F-04DF-4146-B90F-6D100555235B}" srcOrd="0" destOrd="0" presId="urn:microsoft.com/office/officeart/2008/layout/SquareAccentList"/>
    <dgm:cxn modelId="{75B6AFA3-38FB-4A6C-AEC4-2CCF59FFD160}" type="presParOf" srcId="{0B94C45F-04DF-4146-B90F-6D100555235B}" destId="{A18C5C16-6D71-42FB-82F4-85F1CEC5B3F2}" srcOrd="0" destOrd="0" presId="urn:microsoft.com/office/officeart/2008/layout/SquareAccentList"/>
    <dgm:cxn modelId="{5E8AAA75-6647-4F33-B684-F641776102AE}" type="presParOf" srcId="{0B94C45F-04DF-4146-B90F-6D100555235B}" destId="{6EC540FA-F012-4837-B9DA-A384749C23A5}" srcOrd="1" destOrd="0" presId="urn:microsoft.com/office/officeart/2008/layout/SquareAccentList"/>
    <dgm:cxn modelId="{E29FE09C-EED2-4A73-89E6-44581DA62EBE}" type="presParOf" srcId="{2AFDABD0-BD43-40CD-9C50-540C517CF9FF}" destId="{A1B95696-7D92-424D-81BA-519AA2AA052D}" srcOrd="1" destOrd="0" presId="urn:microsoft.com/office/officeart/2008/layout/SquareAccentList"/>
    <dgm:cxn modelId="{E8307441-00CB-4B6E-9E98-2A4F1A77A73E}" type="presParOf" srcId="{A1B95696-7D92-424D-81BA-519AA2AA052D}" destId="{4DEEA663-0B7A-4FE6-854B-3E74C118327B}" srcOrd="0" destOrd="0" presId="urn:microsoft.com/office/officeart/2008/layout/SquareAccentList"/>
    <dgm:cxn modelId="{6C481947-5844-41EA-94B7-86AB1080D934}" type="presParOf" srcId="{A1B95696-7D92-424D-81BA-519AA2AA052D}" destId="{AC09E846-45A0-4595-A755-C66F0C2841E0}" srcOrd="1" destOrd="0" presId="urn:microsoft.com/office/officeart/2008/layout/SquareAccentList"/>
    <dgm:cxn modelId="{BDE90030-E16F-469C-9691-71B3C91E38B9}" type="presParOf" srcId="{2AFDABD0-BD43-40CD-9C50-540C517CF9FF}" destId="{F8FB7EB6-CE24-4798-B4CA-8D6803AF9B48}" srcOrd="2" destOrd="0" presId="urn:microsoft.com/office/officeart/2008/layout/SquareAccentList"/>
    <dgm:cxn modelId="{97BBD2A4-71C0-4691-8520-7505F261EB55}" type="presParOf" srcId="{F8FB7EB6-CE24-4798-B4CA-8D6803AF9B48}" destId="{7A8C8291-9842-4525-A2AF-871699430C9D}" srcOrd="0" destOrd="0" presId="urn:microsoft.com/office/officeart/2008/layout/SquareAccentList"/>
    <dgm:cxn modelId="{F2F414A2-9501-4F68-9936-B194E736013D}" type="presParOf" srcId="{F8FB7EB6-CE24-4798-B4CA-8D6803AF9B48}" destId="{465D6D75-96CC-4BE6-B6D1-FD63CE5351F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2D9A-3F7B-44C7-9359-D3C7AD687840}" type="doc">
      <dgm:prSet loTypeId="urn:microsoft.com/office/officeart/2005/8/layout/h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A03CBCC1-6ED4-4B19-8E84-9E55562A8DEA}">
      <dgm:prSet phldrT="[Text]"/>
      <dgm:spPr/>
      <dgm:t>
        <a:bodyPr/>
        <a:lstStyle/>
        <a:p>
          <a:r>
            <a:rPr lang="hr-HR" smtClean="0"/>
            <a:t>Vinodolski  zakonik</a:t>
          </a:r>
          <a:endParaRPr lang="hr-HR"/>
        </a:p>
      </dgm:t>
    </dgm:pt>
    <dgm:pt modelId="{E4270E25-0F32-4EE7-8D70-A37BD5A92288}" type="parTrans" cxnId="{AB20F516-9EC4-41F8-A40F-463E172731D0}">
      <dgm:prSet/>
      <dgm:spPr/>
      <dgm:t>
        <a:bodyPr/>
        <a:lstStyle/>
        <a:p>
          <a:endParaRPr lang="hr-HR"/>
        </a:p>
      </dgm:t>
    </dgm:pt>
    <dgm:pt modelId="{9AAD4C3A-8DCE-4F20-AC1F-C5D2CF9E3D8A}" type="sibTrans" cxnId="{AB20F516-9EC4-41F8-A40F-463E172731D0}">
      <dgm:prSet/>
      <dgm:spPr/>
      <dgm:t>
        <a:bodyPr/>
        <a:lstStyle/>
        <a:p>
          <a:endParaRPr lang="hr-HR"/>
        </a:p>
      </dgm:t>
    </dgm:pt>
    <dgm:pt modelId="{BDB09397-3076-4464-BA83-57E5C0F07813}">
      <dgm:prSet phldrT="[Text]"/>
      <dgm:spPr/>
      <dgm:t>
        <a:bodyPr/>
        <a:lstStyle/>
        <a:p>
          <a:r>
            <a:rPr lang="hr-HR" dirty="0" smtClean="0"/>
            <a:t>najstariji </a:t>
          </a:r>
          <a:r>
            <a:rPr lang="hr-HR" dirty="0" smtClean="0"/>
            <a:t>pravni spis na hrvatskom jeziku, pisan </a:t>
          </a:r>
          <a:r>
            <a:rPr lang="hr-HR" dirty="0" smtClean="0"/>
            <a:t>glagoljicom</a:t>
          </a:r>
          <a:endParaRPr lang="hr-HR" dirty="0"/>
        </a:p>
      </dgm:t>
    </dgm:pt>
    <dgm:pt modelId="{D531E01F-A7E9-47FB-94DB-64436092574A}" type="parTrans" cxnId="{17E7AD50-0135-41E0-AD80-FABF7E71F1D8}">
      <dgm:prSet/>
      <dgm:spPr/>
      <dgm:t>
        <a:bodyPr/>
        <a:lstStyle/>
        <a:p>
          <a:endParaRPr lang="hr-HR"/>
        </a:p>
      </dgm:t>
    </dgm:pt>
    <dgm:pt modelId="{93AB1BF6-2C86-430D-8AF7-04451619A475}" type="sibTrans" cxnId="{17E7AD50-0135-41E0-AD80-FABF7E71F1D8}">
      <dgm:prSet/>
      <dgm:spPr/>
      <dgm:t>
        <a:bodyPr/>
        <a:lstStyle/>
        <a:p>
          <a:endParaRPr lang="hr-HR"/>
        </a:p>
      </dgm:t>
    </dgm:pt>
    <dgm:pt modelId="{E0797103-5435-4FC2-AAF7-9ABC76786E1B}">
      <dgm:prSet phldrT="[Text]"/>
      <dgm:spPr/>
      <dgm:t>
        <a:bodyPr/>
        <a:lstStyle/>
        <a:p>
          <a:r>
            <a:rPr lang="hr-HR" smtClean="0"/>
            <a:t>Bašćanska ploča</a:t>
          </a:r>
          <a:endParaRPr lang="hr-HR"/>
        </a:p>
      </dgm:t>
    </dgm:pt>
    <dgm:pt modelId="{A129FA4F-BA8C-4DF9-941E-F35D8D5359C9}" type="parTrans" cxnId="{784E9D52-3C27-4EBE-8BDB-1894042A7813}">
      <dgm:prSet/>
      <dgm:spPr/>
      <dgm:t>
        <a:bodyPr/>
        <a:lstStyle/>
        <a:p>
          <a:endParaRPr lang="hr-HR"/>
        </a:p>
      </dgm:t>
    </dgm:pt>
    <dgm:pt modelId="{AED5268A-2250-4CDF-BBA2-55281CA2665B}" type="sibTrans" cxnId="{784E9D52-3C27-4EBE-8BDB-1894042A7813}">
      <dgm:prSet/>
      <dgm:spPr/>
      <dgm:t>
        <a:bodyPr/>
        <a:lstStyle/>
        <a:p>
          <a:endParaRPr lang="hr-HR"/>
        </a:p>
      </dgm:t>
    </dgm:pt>
    <dgm:pt modelId="{21371933-511D-40F1-8753-C527AF57B938}">
      <dgm:prSet phldrT="[Text]"/>
      <dgm:spPr/>
      <dgm:t>
        <a:bodyPr/>
        <a:lstStyle/>
        <a:p>
          <a:r>
            <a:rPr lang="hr-HR" dirty="0" smtClean="0"/>
            <a:t>oko </a:t>
          </a:r>
          <a:r>
            <a:rPr lang="hr-HR" dirty="0" smtClean="0"/>
            <a:t>1100</a:t>
          </a:r>
          <a:r>
            <a:rPr lang="hr-HR" dirty="0" smtClean="0"/>
            <a:t>. g</a:t>
          </a:r>
          <a:r>
            <a:rPr lang="hr-HR" dirty="0" smtClean="0"/>
            <a:t>. </a:t>
          </a:r>
          <a:r>
            <a:rPr lang="hr-HR" dirty="0" smtClean="0"/>
            <a:t>crkva </a:t>
          </a:r>
          <a:r>
            <a:rPr lang="hr-HR" dirty="0" smtClean="0"/>
            <a:t>sv. Lucije</a:t>
          </a:r>
          <a:endParaRPr lang="hr-HR" dirty="0"/>
        </a:p>
      </dgm:t>
    </dgm:pt>
    <dgm:pt modelId="{42A0C536-0801-4C7D-839C-7D05B42F414D}" type="parTrans" cxnId="{4EA8D63B-E596-4433-876D-A503D2E15B48}">
      <dgm:prSet/>
      <dgm:spPr/>
      <dgm:t>
        <a:bodyPr/>
        <a:lstStyle/>
        <a:p>
          <a:endParaRPr lang="hr-HR"/>
        </a:p>
      </dgm:t>
    </dgm:pt>
    <dgm:pt modelId="{05DD30E3-4524-4518-BF5F-B3811ACA9E9A}" type="sibTrans" cxnId="{4EA8D63B-E596-4433-876D-A503D2E15B48}">
      <dgm:prSet/>
      <dgm:spPr/>
      <dgm:t>
        <a:bodyPr/>
        <a:lstStyle/>
        <a:p>
          <a:endParaRPr lang="hr-HR"/>
        </a:p>
      </dgm:t>
    </dgm:pt>
    <dgm:pt modelId="{84890589-70F3-4045-9CF1-406E18ADC400}">
      <dgm:prSet phldrT="[Text]"/>
      <dgm:spPr/>
      <dgm:t>
        <a:bodyPr/>
        <a:lstStyle/>
        <a:p>
          <a:r>
            <a:rPr lang="hr-HR" smtClean="0"/>
            <a:t>Misal po zakonu</a:t>
          </a:r>
        </a:p>
        <a:p>
          <a:r>
            <a:rPr lang="hr-HR" smtClean="0"/>
            <a:t>rimskoga dvora</a:t>
          </a:r>
          <a:endParaRPr lang="hr-HR"/>
        </a:p>
      </dgm:t>
    </dgm:pt>
    <dgm:pt modelId="{BCB84165-5731-4EC8-9207-5B7C601E7031}" type="parTrans" cxnId="{8015F8FC-CFB5-4613-9971-6ACCF9F2A27B}">
      <dgm:prSet/>
      <dgm:spPr/>
      <dgm:t>
        <a:bodyPr/>
        <a:lstStyle/>
        <a:p>
          <a:endParaRPr lang="hr-HR"/>
        </a:p>
      </dgm:t>
    </dgm:pt>
    <dgm:pt modelId="{E39755CC-D639-4323-A11D-427DD3E75003}" type="sibTrans" cxnId="{8015F8FC-CFB5-4613-9971-6ACCF9F2A27B}">
      <dgm:prSet/>
      <dgm:spPr/>
      <dgm:t>
        <a:bodyPr/>
        <a:lstStyle/>
        <a:p>
          <a:endParaRPr lang="hr-HR"/>
        </a:p>
      </dgm:t>
    </dgm:pt>
    <dgm:pt modelId="{DE57B83E-3AF6-46F9-A43A-2E09635C38A2}">
      <dgm:prSet phldrT="[Text]"/>
      <dgm:spPr/>
      <dgm:t>
        <a:bodyPr/>
        <a:lstStyle/>
        <a:p>
          <a:r>
            <a:rPr lang="hr-HR" dirty="0" smtClean="0"/>
            <a:t>tiskan 1483. g</a:t>
          </a:r>
          <a:r>
            <a:rPr lang="hr-HR" dirty="0" smtClean="0"/>
            <a:t>.</a:t>
          </a:r>
          <a:endParaRPr lang="hr-HR" dirty="0"/>
        </a:p>
      </dgm:t>
    </dgm:pt>
    <dgm:pt modelId="{F87C5BCD-1BAA-4413-9BAC-3CD1B3A5BCD2}" type="parTrans" cxnId="{1E5DD05E-C0E1-4E9F-BDFE-E15C1EE86FD6}">
      <dgm:prSet/>
      <dgm:spPr/>
      <dgm:t>
        <a:bodyPr/>
        <a:lstStyle/>
        <a:p>
          <a:endParaRPr lang="hr-HR"/>
        </a:p>
      </dgm:t>
    </dgm:pt>
    <dgm:pt modelId="{71887C75-5953-44E4-AE95-3744969BBB92}" type="sibTrans" cxnId="{1E5DD05E-C0E1-4E9F-BDFE-E15C1EE86FD6}">
      <dgm:prSet/>
      <dgm:spPr/>
      <dgm:t>
        <a:bodyPr/>
        <a:lstStyle/>
        <a:p>
          <a:endParaRPr lang="hr-HR"/>
        </a:p>
      </dgm:t>
    </dgm:pt>
    <dgm:pt modelId="{6E97A5B2-C8DC-4086-A6DA-CAE86482CCE8}">
      <dgm:prSet/>
      <dgm:spPr/>
      <dgm:t>
        <a:bodyPr/>
        <a:lstStyle/>
        <a:p>
          <a:r>
            <a:rPr lang="hr-HR" dirty="0" smtClean="0"/>
            <a:t>nastao </a:t>
          </a:r>
          <a:r>
            <a:rPr lang="hr-HR" dirty="0" smtClean="0"/>
            <a:t>je 1288.g., a poznat nam je u kasnijem </a:t>
          </a:r>
          <a:r>
            <a:rPr lang="hr-HR" dirty="0" smtClean="0"/>
            <a:t>prijepisu</a:t>
          </a:r>
          <a:endParaRPr lang="hr-HR" dirty="0" smtClean="0"/>
        </a:p>
      </dgm:t>
    </dgm:pt>
    <dgm:pt modelId="{545FE743-8036-47D9-93B8-257537A01080}" type="parTrans" cxnId="{0D68E928-D0A7-48C8-8834-4339BAA98B1D}">
      <dgm:prSet/>
      <dgm:spPr/>
      <dgm:t>
        <a:bodyPr/>
        <a:lstStyle/>
        <a:p>
          <a:endParaRPr lang="hr-HR"/>
        </a:p>
      </dgm:t>
    </dgm:pt>
    <dgm:pt modelId="{FDE42FA3-51A5-48F6-A743-A4779EC323C1}" type="sibTrans" cxnId="{0D68E928-D0A7-48C8-8834-4339BAA98B1D}">
      <dgm:prSet/>
      <dgm:spPr/>
      <dgm:t>
        <a:bodyPr/>
        <a:lstStyle/>
        <a:p>
          <a:endParaRPr lang="hr-HR"/>
        </a:p>
      </dgm:t>
    </dgm:pt>
    <dgm:pt modelId="{450C9D00-2167-41ED-87C4-2B50A05AB622}">
      <dgm:prSet/>
      <dgm:spPr/>
      <dgm:t>
        <a:bodyPr/>
        <a:lstStyle/>
        <a:p>
          <a:r>
            <a:rPr lang="hr-HR" dirty="0" smtClean="0"/>
            <a:t>najstariji </a:t>
          </a:r>
          <a:r>
            <a:rPr lang="hr-HR" dirty="0" smtClean="0"/>
            <a:t>sačuvani pisani spomenik na hrvatskom jeziku  i glagoljici</a:t>
          </a:r>
        </a:p>
      </dgm:t>
    </dgm:pt>
    <dgm:pt modelId="{80764293-231C-4739-B5B2-1C976AF94D8B}" type="parTrans" cxnId="{2ECFE10A-B5C9-4309-A167-5B96FF0A9191}">
      <dgm:prSet/>
      <dgm:spPr/>
      <dgm:t>
        <a:bodyPr/>
        <a:lstStyle/>
        <a:p>
          <a:endParaRPr lang="hr-HR"/>
        </a:p>
      </dgm:t>
    </dgm:pt>
    <dgm:pt modelId="{525565A6-B55D-45E1-99D9-A8AA4484847B}" type="sibTrans" cxnId="{2ECFE10A-B5C9-4309-A167-5B96FF0A9191}">
      <dgm:prSet/>
      <dgm:spPr/>
      <dgm:t>
        <a:bodyPr/>
        <a:lstStyle/>
        <a:p>
          <a:endParaRPr lang="hr-HR"/>
        </a:p>
      </dgm:t>
    </dgm:pt>
    <dgm:pt modelId="{6454F639-B78E-4285-9D34-79FD15369EB7}">
      <dgm:prSet/>
      <dgm:spPr/>
      <dgm:t>
        <a:bodyPr/>
        <a:lstStyle/>
        <a:p>
          <a:r>
            <a:rPr lang="hr-HR" dirty="0" smtClean="0"/>
            <a:t>prvi </a:t>
          </a:r>
          <a:r>
            <a:rPr lang="hr-HR" dirty="0" smtClean="0"/>
            <a:t>put na hrvatskome jeziku napisano ime hrvatskoga </a:t>
          </a:r>
          <a:r>
            <a:rPr lang="hr-HR" dirty="0" smtClean="0"/>
            <a:t>vladara</a:t>
          </a:r>
          <a:endParaRPr lang="hr-HR" dirty="0"/>
        </a:p>
      </dgm:t>
    </dgm:pt>
    <dgm:pt modelId="{2DF12311-153A-4A93-BF44-9E2C19E91505}" type="parTrans" cxnId="{8F0C45E6-1D63-4671-9763-97D0A748E3D9}">
      <dgm:prSet/>
      <dgm:spPr/>
      <dgm:t>
        <a:bodyPr/>
        <a:lstStyle/>
        <a:p>
          <a:endParaRPr lang="hr-HR"/>
        </a:p>
      </dgm:t>
    </dgm:pt>
    <dgm:pt modelId="{883631E6-97F3-425B-ABC0-FB409386895D}" type="sibTrans" cxnId="{8F0C45E6-1D63-4671-9763-97D0A748E3D9}">
      <dgm:prSet/>
      <dgm:spPr/>
      <dgm:t>
        <a:bodyPr/>
        <a:lstStyle/>
        <a:p>
          <a:endParaRPr lang="hr-HR"/>
        </a:p>
      </dgm:t>
    </dgm:pt>
    <dgm:pt modelId="{D1DFE3CF-E05E-4EA5-943C-D7C71E01A330}">
      <dgm:prSet/>
      <dgm:spPr/>
      <dgm:t>
        <a:bodyPr/>
        <a:lstStyle/>
        <a:p>
          <a:r>
            <a:rPr lang="hr-HR" dirty="0" smtClean="0"/>
            <a:t>na </a:t>
          </a:r>
          <a:r>
            <a:rPr lang="hr-HR" dirty="0" smtClean="0"/>
            <a:t>hrvatskome jeziku i glagoljici</a:t>
          </a:r>
        </a:p>
      </dgm:t>
    </dgm:pt>
    <dgm:pt modelId="{E3045641-5F63-4F82-8883-1A1B8E815659}" type="parTrans" cxnId="{9FFAB0EF-1ACF-481C-A91D-F03CE3690235}">
      <dgm:prSet/>
      <dgm:spPr/>
      <dgm:t>
        <a:bodyPr/>
        <a:lstStyle/>
        <a:p>
          <a:endParaRPr lang="hr-HR"/>
        </a:p>
      </dgm:t>
    </dgm:pt>
    <dgm:pt modelId="{0183E7AE-82B0-4358-B6EE-C046954CD0D9}" type="sibTrans" cxnId="{9FFAB0EF-1ACF-481C-A91D-F03CE3690235}">
      <dgm:prSet/>
      <dgm:spPr/>
      <dgm:t>
        <a:bodyPr/>
        <a:lstStyle/>
        <a:p>
          <a:endParaRPr lang="hr-HR"/>
        </a:p>
      </dgm:t>
    </dgm:pt>
    <dgm:pt modelId="{2280E724-A7AC-49F5-A3C4-0448769A3FEA}">
      <dgm:prSet/>
      <dgm:spPr/>
      <dgm:t>
        <a:bodyPr/>
        <a:lstStyle/>
        <a:p>
          <a:r>
            <a:rPr lang="hr-HR" dirty="0" smtClean="0"/>
            <a:t>jedna </a:t>
          </a:r>
          <a:r>
            <a:rPr lang="hr-HR" dirty="0" smtClean="0"/>
            <a:t>od prvih tiskanih knjiga </a:t>
          </a:r>
          <a:r>
            <a:rPr lang="hr-HR" dirty="0" smtClean="0"/>
            <a:t>na </a:t>
          </a:r>
          <a:r>
            <a:rPr lang="hr-HR" dirty="0" smtClean="0"/>
            <a:t>narodnome jeziku u </a:t>
          </a:r>
          <a:r>
            <a:rPr lang="hr-HR" dirty="0" smtClean="0"/>
            <a:t>svijetu</a:t>
          </a:r>
          <a:endParaRPr lang="hr-HR" dirty="0" smtClean="0"/>
        </a:p>
      </dgm:t>
    </dgm:pt>
    <dgm:pt modelId="{8FA1E359-7EB5-422B-A520-A90F0890E304}" type="parTrans" cxnId="{CE404532-DB4E-4CA8-9D0F-A581A58BC164}">
      <dgm:prSet/>
      <dgm:spPr/>
      <dgm:t>
        <a:bodyPr/>
        <a:lstStyle/>
        <a:p>
          <a:endParaRPr lang="hr-HR"/>
        </a:p>
      </dgm:t>
    </dgm:pt>
    <dgm:pt modelId="{3A7B82AF-8024-4D64-8045-0E2EE4EC3F15}" type="sibTrans" cxnId="{CE404532-DB4E-4CA8-9D0F-A581A58BC164}">
      <dgm:prSet/>
      <dgm:spPr/>
      <dgm:t>
        <a:bodyPr/>
        <a:lstStyle/>
        <a:p>
          <a:endParaRPr lang="hr-HR"/>
        </a:p>
      </dgm:t>
    </dgm:pt>
    <dgm:pt modelId="{C895CFB2-7FEE-4700-BE04-6F1B897E9478}" type="pres">
      <dgm:prSet presAssocID="{C7722D9A-3F7B-44C7-9359-D3C7AD6878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EDACF9-F3B4-4583-A994-92D470FA96D3}" type="pres">
      <dgm:prSet presAssocID="{A03CBCC1-6ED4-4B19-8E84-9E55562A8DEA}" presName="composite" presStyleCnt="0"/>
      <dgm:spPr/>
    </dgm:pt>
    <dgm:pt modelId="{0DB48679-E4C4-41EA-8D5D-9938A181C20B}" type="pres">
      <dgm:prSet presAssocID="{A03CBCC1-6ED4-4B19-8E84-9E55562A8D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60738C-39C9-4344-8669-B48C585DEB28}" type="pres">
      <dgm:prSet presAssocID="{A03CBCC1-6ED4-4B19-8E84-9E55562A8DE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7FEA49-EC71-4773-8BCA-F413855C3637}" type="pres">
      <dgm:prSet presAssocID="{9AAD4C3A-8DCE-4F20-AC1F-C5D2CF9E3D8A}" presName="space" presStyleCnt="0"/>
      <dgm:spPr/>
    </dgm:pt>
    <dgm:pt modelId="{217E2B59-FA13-4912-8A47-5FE7EBF99A0E}" type="pres">
      <dgm:prSet presAssocID="{E0797103-5435-4FC2-AAF7-9ABC76786E1B}" presName="composite" presStyleCnt="0"/>
      <dgm:spPr/>
    </dgm:pt>
    <dgm:pt modelId="{66CA929E-07C9-4811-981C-8B4512A3C3A5}" type="pres">
      <dgm:prSet presAssocID="{E0797103-5435-4FC2-AAF7-9ABC76786E1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A6F3E5-AEF5-4537-ADF6-E496FAE170D7}" type="pres">
      <dgm:prSet presAssocID="{E0797103-5435-4FC2-AAF7-9ABC76786E1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AA126D-45F2-4219-98F1-F8051CDC414C}" type="pres">
      <dgm:prSet presAssocID="{AED5268A-2250-4CDF-BBA2-55281CA2665B}" presName="space" presStyleCnt="0"/>
      <dgm:spPr/>
    </dgm:pt>
    <dgm:pt modelId="{8F105423-DA21-46F2-85E3-8C2E9545123B}" type="pres">
      <dgm:prSet presAssocID="{84890589-70F3-4045-9CF1-406E18ADC400}" presName="composite" presStyleCnt="0"/>
      <dgm:spPr/>
    </dgm:pt>
    <dgm:pt modelId="{0D612B0B-934D-433F-8685-E20A2E681A9B}" type="pres">
      <dgm:prSet presAssocID="{84890589-70F3-4045-9CF1-406E18ADC4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D0A760-E4C6-451C-8C7C-50B85DD1FF80}" type="pres">
      <dgm:prSet presAssocID="{84890589-70F3-4045-9CF1-406E18ADC40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E10C3D4-1A40-498D-9CE0-C3284A3BB16A}" type="presOf" srcId="{D1DFE3CF-E05E-4EA5-943C-D7C71E01A330}" destId="{54D0A760-E4C6-451C-8C7C-50B85DD1FF80}" srcOrd="0" destOrd="1" presId="urn:microsoft.com/office/officeart/2005/8/layout/hList1"/>
    <dgm:cxn modelId="{75DA2CC4-1769-4AAA-975A-262BD78DDC00}" type="presOf" srcId="{E0797103-5435-4FC2-AAF7-9ABC76786E1B}" destId="{66CA929E-07C9-4811-981C-8B4512A3C3A5}" srcOrd="0" destOrd="0" presId="urn:microsoft.com/office/officeart/2005/8/layout/hList1"/>
    <dgm:cxn modelId="{17E7AD50-0135-41E0-AD80-FABF7E71F1D8}" srcId="{A03CBCC1-6ED4-4B19-8E84-9E55562A8DEA}" destId="{BDB09397-3076-4464-BA83-57E5C0F07813}" srcOrd="0" destOrd="0" parTransId="{D531E01F-A7E9-47FB-94DB-64436092574A}" sibTransId="{93AB1BF6-2C86-430D-8AF7-04451619A475}"/>
    <dgm:cxn modelId="{9FFAB0EF-1ACF-481C-A91D-F03CE3690235}" srcId="{84890589-70F3-4045-9CF1-406E18ADC400}" destId="{D1DFE3CF-E05E-4EA5-943C-D7C71E01A330}" srcOrd="1" destOrd="0" parTransId="{E3045641-5F63-4F82-8883-1A1B8E815659}" sibTransId="{0183E7AE-82B0-4358-B6EE-C046954CD0D9}"/>
    <dgm:cxn modelId="{06677D14-E97A-4E5D-8E71-A027D2D8E076}" type="presOf" srcId="{A03CBCC1-6ED4-4B19-8E84-9E55562A8DEA}" destId="{0DB48679-E4C4-41EA-8D5D-9938A181C20B}" srcOrd="0" destOrd="0" presId="urn:microsoft.com/office/officeart/2005/8/layout/hList1"/>
    <dgm:cxn modelId="{D0D004C8-C593-4678-A45A-951AE8B22C03}" type="presOf" srcId="{BDB09397-3076-4464-BA83-57E5C0F07813}" destId="{B960738C-39C9-4344-8669-B48C585DEB28}" srcOrd="0" destOrd="0" presId="urn:microsoft.com/office/officeart/2005/8/layout/hList1"/>
    <dgm:cxn modelId="{55903832-213C-443C-B0EE-941A19BC86B5}" type="presOf" srcId="{6454F639-B78E-4285-9D34-79FD15369EB7}" destId="{50A6F3E5-AEF5-4537-ADF6-E496FAE170D7}" srcOrd="0" destOrd="2" presId="urn:microsoft.com/office/officeart/2005/8/layout/hList1"/>
    <dgm:cxn modelId="{45BC4D33-8078-4094-91CF-D713495DBCE5}" type="presOf" srcId="{2280E724-A7AC-49F5-A3C4-0448769A3FEA}" destId="{54D0A760-E4C6-451C-8C7C-50B85DD1FF80}" srcOrd="0" destOrd="2" presId="urn:microsoft.com/office/officeart/2005/8/layout/hList1"/>
    <dgm:cxn modelId="{AB20F516-9EC4-41F8-A40F-463E172731D0}" srcId="{C7722D9A-3F7B-44C7-9359-D3C7AD687840}" destId="{A03CBCC1-6ED4-4B19-8E84-9E55562A8DEA}" srcOrd="0" destOrd="0" parTransId="{E4270E25-0F32-4EE7-8D70-A37BD5A92288}" sibTransId="{9AAD4C3A-8DCE-4F20-AC1F-C5D2CF9E3D8A}"/>
    <dgm:cxn modelId="{1F7E7375-F44E-4293-9C3D-E78A07444F5D}" type="presOf" srcId="{6E97A5B2-C8DC-4086-A6DA-CAE86482CCE8}" destId="{B960738C-39C9-4344-8669-B48C585DEB28}" srcOrd="0" destOrd="1" presId="urn:microsoft.com/office/officeart/2005/8/layout/hList1"/>
    <dgm:cxn modelId="{C75D59FC-3654-4D8D-B3C0-3404C796B4FB}" type="presOf" srcId="{450C9D00-2167-41ED-87C4-2B50A05AB622}" destId="{50A6F3E5-AEF5-4537-ADF6-E496FAE170D7}" srcOrd="0" destOrd="1" presId="urn:microsoft.com/office/officeart/2005/8/layout/hList1"/>
    <dgm:cxn modelId="{0D68E928-D0A7-48C8-8834-4339BAA98B1D}" srcId="{A03CBCC1-6ED4-4B19-8E84-9E55562A8DEA}" destId="{6E97A5B2-C8DC-4086-A6DA-CAE86482CCE8}" srcOrd="1" destOrd="0" parTransId="{545FE743-8036-47D9-93B8-257537A01080}" sibTransId="{FDE42FA3-51A5-48F6-A743-A4779EC323C1}"/>
    <dgm:cxn modelId="{207D81F6-B596-4558-9836-F1079F13A77A}" type="presOf" srcId="{C7722D9A-3F7B-44C7-9359-D3C7AD687840}" destId="{C895CFB2-7FEE-4700-BE04-6F1B897E9478}" srcOrd="0" destOrd="0" presId="urn:microsoft.com/office/officeart/2005/8/layout/hList1"/>
    <dgm:cxn modelId="{8015F8FC-CFB5-4613-9971-6ACCF9F2A27B}" srcId="{C7722D9A-3F7B-44C7-9359-D3C7AD687840}" destId="{84890589-70F3-4045-9CF1-406E18ADC400}" srcOrd="2" destOrd="0" parTransId="{BCB84165-5731-4EC8-9207-5B7C601E7031}" sibTransId="{E39755CC-D639-4323-A11D-427DD3E75003}"/>
    <dgm:cxn modelId="{2ECFE10A-B5C9-4309-A167-5B96FF0A9191}" srcId="{E0797103-5435-4FC2-AAF7-9ABC76786E1B}" destId="{450C9D00-2167-41ED-87C4-2B50A05AB622}" srcOrd="1" destOrd="0" parTransId="{80764293-231C-4739-B5B2-1C976AF94D8B}" sibTransId="{525565A6-B55D-45E1-99D9-A8AA4484847B}"/>
    <dgm:cxn modelId="{784E9D52-3C27-4EBE-8BDB-1894042A7813}" srcId="{C7722D9A-3F7B-44C7-9359-D3C7AD687840}" destId="{E0797103-5435-4FC2-AAF7-9ABC76786E1B}" srcOrd="1" destOrd="0" parTransId="{A129FA4F-BA8C-4DF9-941E-F35D8D5359C9}" sibTransId="{AED5268A-2250-4CDF-BBA2-55281CA2665B}"/>
    <dgm:cxn modelId="{4EA8D63B-E596-4433-876D-A503D2E15B48}" srcId="{E0797103-5435-4FC2-AAF7-9ABC76786E1B}" destId="{21371933-511D-40F1-8753-C527AF57B938}" srcOrd="0" destOrd="0" parTransId="{42A0C536-0801-4C7D-839C-7D05B42F414D}" sibTransId="{05DD30E3-4524-4518-BF5F-B3811ACA9E9A}"/>
    <dgm:cxn modelId="{CE404532-DB4E-4CA8-9D0F-A581A58BC164}" srcId="{84890589-70F3-4045-9CF1-406E18ADC400}" destId="{2280E724-A7AC-49F5-A3C4-0448769A3FEA}" srcOrd="2" destOrd="0" parTransId="{8FA1E359-7EB5-422B-A520-A90F0890E304}" sibTransId="{3A7B82AF-8024-4D64-8045-0E2EE4EC3F15}"/>
    <dgm:cxn modelId="{1E5DD05E-C0E1-4E9F-BDFE-E15C1EE86FD6}" srcId="{84890589-70F3-4045-9CF1-406E18ADC400}" destId="{DE57B83E-3AF6-46F9-A43A-2E09635C38A2}" srcOrd="0" destOrd="0" parTransId="{F87C5BCD-1BAA-4413-9BAC-3CD1B3A5BCD2}" sibTransId="{71887C75-5953-44E4-AE95-3744969BBB92}"/>
    <dgm:cxn modelId="{0AF5C046-558E-428D-8BFA-1547FDA36530}" type="presOf" srcId="{DE57B83E-3AF6-46F9-A43A-2E09635C38A2}" destId="{54D0A760-E4C6-451C-8C7C-50B85DD1FF80}" srcOrd="0" destOrd="0" presId="urn:microsoft.com/office/officeart/2005/8/layout/hList1"/>
    <dgm:cxn modelId="{8F0C45E6-1D63-4671-9763-97D0A748E3D9}" srcId="{E0797103-5435-4FC2-AAF7-9ABC76786E1B}" destId="{6454F639-B78E-4285-9D34-79FD15369EB7}" srcOrd="2" destOrd="0" parTransId="{2DF12311-153A-4A93-BF44-9E2C19E91505}" sibTransId="{883631E6-97F3-425B-ABC0-FB409386895D}"/>
    <dgm:cxn modelId="{C14F38FF-3139-48A9-BE7E-387C8E5FB027}" type="presOf" srcId="{21371933-511D-40F1-8753-C527AF57B938}" destId="{50A6F3E5-AEF5-4537-ADF6-E496FAE170D7}" srcOrd="0" destOrd="0" presId="urn:microsoft.com/office/officeart/2005/8/layout/hList1"/>
    <dgm:cxn modelId="{19C574C9-A079-41E0-9561-05F8FF996309}" type="presOf" srcId="{84890589-70F3-4045-9CF1-406E18ADC400}" destId="{0D612B0B-934D-433F-8685-E20A2E681A9B}" srcOrd="0" destOrd="0" presId="urn:microsoft.com/office/officeart/2005/8/layout/hList1"/>
    <dgm:cxn modelId="{BE6A427B-C9E5-4EE1-83C7-2E08CE20AF19}" type="presParOf" srcId="{C895CFB2-7FEE-4700-BE04-6F1B897E9478}" destId="{FEEDACF9-F3B4-4583-A994-92D470FA96D3}" srcOrd="0" destOrd="0" presId="urn:microsoft.com/office/officeart/2005/8/layout/hList1"/>
    <dgm:cxn modelId="{193F92A5-05AE-4D28-8D61-8AD0614F352A}" type="presParOf" srcId="{FEEDACF9-F3B4-4583-A994-92D470FA96D3}" destId="{0DB48679-E4C4-41EA-8D5D-9938A181C20B}" srcOrd="0" destOrd="0" presId="urn:microsoft.com/office/officeart/2005/8/layout/hList1"/>
    <dgm:cxn modelId="{1DDF8824-A40D-4E8D-91F7-CC24DC1B0AF8}" type="presParOf" srcId="{FEEDACF9-F3B4-4583-A994-92D470FA96D3}" destId="{B960738C-39C9-4344-8669-B48C585DEB28}" srcOrd="1" destOrd="0" presId="urn:microsoft.com/office/officeart/2005/8/layout/hList1"/>
    <dgm:cxn modelId="{DD5857BC-DDC1-409A-95AB-8CAA15F1C709}" type="presParOf" srcId="{C895CFB2-7FEE-4700-BE04-6F1B897E9478}" destId="{287FEA49-EC71-4773-8BCA-F413855C3637}" srcOrd="1" destOrd="0" presId="urn:microsoft.com/office/officeart/2005/8/layout/hList1"/>
    <dgm:cxn modelId="{0AC3C1A0-2096-49A1-8453-7A3362CCA8D9}" type="presParOf" srcId="{C895CFB2-7FEE-4700-BE04-6F1B897E9478}" destId="{217E2B59-FA13-4912-8A47-5FE7EBF99A0E}" srcOrd="2" destOrd="0" presId="urn:microsoft.com/office/officeart/2005/8/layout/hList1"/>
    <dgm:cxn modelId="{947204B2-B881-4D68-951F-E78E0BF6B81E}" type="presParOf" srcId="{217E2B59-FA13-4912-8A47-5FE7EBF99A0E}" destId="{66CA929E-07C9-4811-981C-8B4512A3C3A5}" srcOrd="0" destOrd="0" presId="urn:microsoft.com/office/officeart/2005/8/layout/hList1"/>
    <dgm:cxn modelId="{99B6BDED-0AB6-4676-9A1D-B1467CAE6C35}" type="presParOf" srcId="{217E2B59-FA13-4912-8A47-5FE7EBF99A0E}" destId="{50A6F3E5-AEF5-4537-ADF6-E496FAE170D7}" srcOrd="1" destOrd="0" presId="urn:microsoft.com/office/officeart/2005/8/layout/hList1"/>
    <dgm:cxn modelId="{E3274ED5-D1A6-49B9-A1E5-8BC12A05211B}" type="presParOf" srcId="{C895CFB2-7FEE-4700-BE04-6F1B897E9478}" destId="{A0AA126D-45F2-4219-98F1-F8051CDC414C}" srcOrd="3" destOrd="0" presId="urn:microsoft.com/office/officeart/2005/8/layout/hList1"/>
    <dgm:cxn modelId="{7DEE39BD-DC57-45A9-9492-DF98A366841B}" type="presParOf" srcId="{C895CFB2-7FEE-4700-BE04-6F1B897E9478}" destId="{8F105423-DA21-46F2-85E3-8C2E9545123B}" srcOrd="4" destOrd="0" presId="urn:microsoft.com/office/officeart/2005/8/layout/hList1"/>
    <dgm:cxn modelId="{5AC9F793-99C1-43DE-923B-DE2EFDB9D8EA}" type="presParOf" srcId="{8F105423-DA21-46F2-85E3-8C2E9545123B}" destId="{0D612B0B-934D-433F-8685-E20A2E681A9B}" srcOrd="0" destOrd="0" presId="urn:microsoft.com/office/officeart/2005/8/layout/hList1"/>
    <dgm:cxn modelId="{E1959C33-0498-45EB-B69D-B2874A140A30}" type="presParOf" srcId="{8F105423-DA21-46F2-85E3-8C2E9545123B}" destId="{54D0A760-E4C6-451C-8C7C-50B85DD1FF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5B2DF-5D45-41C8-8ECD-C66F406AE872}">
      <dsp:nvSpPr>
        <dsp:cNvPr id="0" name=""/>
        <dsp:cNvSpPr/>
      </dsp:nvSpPr>
      <dsp:spPr>
        <a:xfrm>
          <a:off x="531563" y="550284"/>
          <a:ext cx="2603743" cy="306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B9A8F-3019-476D-A046-6C6AD83DDF03}">
      <dsp:nvSpPr>
        <dsp:cNvPr id="0" name=""/>
        <dsp:cNvSpPr/>
      </dsp:nvSpPr>
      <dsp:spPr>
        <a:xfrm>
          <a:off x="531563" y="665326"/>
          <a:ext cx="191280" cy="1912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B9151-2FED-4D8F-BF6D-BADA703FA690}">
      <dsp:nvSpPr>
        <dsp:cNvPr id="0" name=""/>
        <dsp:cNvSpPr/>
      </dsp:nvSpPr>
      <dsp:spPr>
        <a:xfrm>
          <a:off x="531563" y="0"/>
          <a:ext cx="2603743" cy="55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/>
            <a:t>t</a:t>
          </a:r>
          <a:r>
            <a:rPr lang="en-US" sz="3500" kern="1200" dirty="0" err="1" smtClean="0"/>
            <a:t>ri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pisma</a:t>
          </a:r>
          <a:endParaRPr lang="hr-HR" sz="3500" kern="1200" dirty="0"/>
        </a:p>
      </dsp:txBody>
      <dsp:txXfrm>
        <a:off x="531563" y="0"/>
        <a:ext cx="2603743" cy="550284"/>
      </dsp:txXfrm>
    </dsp:sp>
    <dsp:sp modelId="{56D81C45-DD44-4E1C-9974-BDE6DAC430C3}">
      <dsp:nvSpPr>
        <dsp:cNvPr id="0" name=""/>
        <dsp:cNvSpPr/>
      </dsp:nvSpPr>
      <dsp:spPr>
        <a:xfrm>
          <a:off x="531563" y="1111195"/>
          <a:ext cx="191275" cy="191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0561B-E698-4A39-AE43-EB4779C5B05C}">
      <dsp:nvSpPr>
        <dsp:cNvPr id="0" name=""/>
        <dsp:cNvSpPr/>
      </dsp:nvSpPr>
      <dsp:spPr>
        <a:xfrm>
          <a:off x="713825" y="983901"/>
          <a:ext cx="2421481" cy="44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ć</a:t>
          </a:r>
          <a:r>
            <a:rPr lang="en-US" sz="1600" kern="1200" dirty="0" err="1" smtClean="0"/>
            <a:t>irilica</a:t>
          </a:r>
          <a:endParaRPr lang="hr-HR" sz="1600" kern="1200" dirty="0"/>
        </a:p>
      </dsp:txBody>
      <dsp:txXfrm>
        <a:off x="713825" y="983901"/>
        <a:ext cx="2421481" cy="445864"/>
      </dsp:txXfrm>
    </dsp:sp>
    <dsp:sp modelId="{81095A28-BF01-4F90-9249-13768740D8CC}">
      <dsp:nvSpPr>
        <dsp:cNvPr id="0" name=""/>
        <dsp:cNvSpPr/>
      </dsp:nvSpPr>
      <dsp:spPr>
        <a:xfrm>
          <a:off x="531563" y="1557059"/>
          <a:ext cx="191275" cy="191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08ECD-7431-4F57-A3BE-D4EF68EE9BC6}">
      <dsp:nvSpPr>
        <dsp:cNvPr id="0" name=""/>
        <dsp:cNvSpPr/>
      </dsp:nvSpPr>
      <dsp:spPr>
        <a:xfrm>
          <a:off x="713825" y="1429765"/>
          <a:ext cx="2421481" cy="44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g</a:t>
          </a:r>
          <a:r>
            <a:rPr lang="en-US" sz="1600" kern="1200" dirty="0" err="1" smtClean="0"/>
            <a:t>lagoljica</a:t>
          </a:r>
          <a:endParaRPr lang="hr-HR" sz="1600" kern="1200" dirty="0"/>
        </a:p>
      </dsp:txBody>
      <dsp:txXfrm>
        <a:off x="713825" y="1429765"/>
        <a:ext cx="2421481" cy="445864"/>
      </dsp:txXfrm>
    </dsp:sp>
    <dsp:sp modelId="{95CC80B2-9BBB-426B-A5D6-AE7AB571C1C8}">
      <dsp:nvSpPr>
        <dsp:cNvPr id="0" name=""/>
        <dsp:cNvSpPr/>
      </dsp:nvSpPr>
      <dsp:spPr>
        <a:xfrm>
          <a:off x="531563" y="2002923"/>
          <a:ext cx="191275" cy="191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0FE28-AF91-4E94-8F75-06530ECCC955}">
      <dsp:nvSpPr>
        <dsp:cNvPr id="0" name=""/>
        <dsp:cNvSpPr/>
      </dsp:nvSpPr>
      <dsp:spPr>
        <a:xfrm>
          <a:off x="713825" y="1875629"/>
          <a:ext cx="2421481" cy="44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l</a:t>
          </a:r>
          <a:r>
            <a:rPr lang="en-US" sz="1600" kern="1200" dirty="0" err="1" smtClean="0"/>
            <a:t>atinica</a:t>
          </a:r>
          <a:endParaRPr lang="hr-HR" sz="1600" kern="1200" dirty="0"/>
        </a:p>
      </dsp:txBody>
      <dsp:txXfrm>
        <a:off x="713825" y="1875629"/>
        <a:ext cx="2421481" cy="445864"/>
      </dsp:txXfrm>
    </dsp:sp>
    <dsp:sp modelId="{8929B285-760C-4DA0-A747-4DC5A86327E5}">
      <dsp:nvSpPr>
        <dsp:cNvPr id="0" name=""/>
        <dsp:cNvSpPr/>
      </dsp:nvSpPr>
      <dsp:spPr>
        <a:xfrm>
          <a:off x="3265493" y="550284"/>
          <a:ext cx="2603743" cy="306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D086F-7969-407A-9E30-86F175534E7E}">
      <dsp:nvSpPr>
        <dsp:cNvPr id="0" name=""/>
        <dsp:cNvSpPr/>
      </dsp:nvSpPr>
      <dsp:spPr>
        <a:xfrm>
          <a:off x="3265493" y="665326"/>
          <a:ext cx="191280" cy="1912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82303-FC65-4B94-8EEF-8CCED3523896}">
      <dsp:nvSpPr>
        <dsp:cNvPr id="0" name=""/>
        <dsp:cNvSpPr/>
      </dsp:nvSpPr>
      <dsp:spPr>
        <a:xfrm>
          <a:off x="3265493" y="0"/>
          <a:ext cx="2603743" cy="55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/>
            <a:t>t</a:t>
          </a:r>
          <a:r>
            <a:rPr lang="en-US" sz="3500" kern="1200" dirty="0" err="1" smtClean="0"/>
            <a:t>ri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jezika</a:t>
          </a:r>
          <a:endParaRPr lang="hr-HR" sz="3500" kern="1200" dirty="0"/>
        </a:p>
      </dsp:txBody>
      <dsp:txXfrm>
        <a:off x="3265493" y="0"/>
        <a:ext cx="2603743" cy="550284"/>
      </dsp:txXfrm>
    </dsp:sp>
    <dsp:sp modelId="{A18C5C16-6D71-42FB-82F4-85F1CEC5B3F2}">
      <dsp:nvSpPr>
        <dsp:cNvPr id="0" name=""/>
        <dsp:cNvSpPr/>
      </dsp:nvSpPr>
      <dsp:spPr>
        <a:xfrm>
          <a:off x="3265493" y="1111195"/>
          <a:ext cx="191275" cy="191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540FA-F012-4837-B9DA-A384749C23A5}">
      <dsp:nvSpPr>
        <dsp:cNvPr id="0" name=""/>
        <dsp:cNvSpPr/>
      </dsp:nvSpPr>
      <dsp:spPr>
        <a:xfrm>
          <a:off x="3447755" y="983901"/>
          <a:ext cx="2421481" cy="44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l</a:t>
          </a:r>
          <a:r>
            <a:rPr lang="en-US" sz="1600" kern="1200" dirty="0" err="1" smtClean="0"/>
            <a:t>atinski</a:t>
          </a:r>
          <a:endParaRPr lang="hr-HR" sz="1600" kern="1200" dirty="0"/>
        </a:p>
      </dsp:txBody>
      <dsp:txXfrm>
        <a:off x="3447755" y="983901"/>
        <a:ext cx="2421481" cy="445864"/>
      </dsp:txXfrm>
    </dsp:sp>
    <dsp:sp modelId="{4DEEA663-0B7A-4FE6-854B-3E74C118327B}">
      <dsp:nvSpPr>
        <dsp:cNvPr id="0" name=""/>
        <dsp:cNvSpPr/>
      </dsp:nvSpPr>
      <dsp:spPr>
        <a:xfrm>
          <a:off x="3265493" y="1557059"/>
          <a:ext cx="191275" cy="191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9E846-45A0-4595-A755-C66F0C2841E0}">
      <dsp:nvSpPr>
        <dsp:cNvPr id="0" name=""/>
        <dsp:cNvSpPr/>
      </dsp:nvSpPr>
      <dsp:spPr>
        <a:xfrm>
          <a:off x="3447755" y="1429765"/>
          <a:ext cx="2421481" cy="44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</a:t>
          </a:r>
          <a:r>
            <a:rPr lang="en-US" sz="1600" kern="1200" dirty="0" err="1" smtClean="0"/>
            <a:t>tarohrvatski</a:t>
          </a:r>
          <a:endParaRPr lang="hr-HR" sz="1600" kern="1200" dirty="0"/>
        </a:p>
      </dsp:txBody>
      <dsp:txXfrm>
        <a:off x="3447755" y="1429765"/>
        <a:ext cx="2421481" cy="445864"/>
      </dsp:txXfrm>
    </dsp:sp>
    <dsp:sp modelId="{7A8C8291-9842-4525-A2AF-871699430C9D}">
      <dsp:nvSpPr>
        <dsp:cNvPr id="0" name=""/>
        <dsp:cNvSpPr/>
      </dsp:nvSpPr>
      <dsp:spPr>
        <a:xfrm>
          <a:off x="3265493" y="2002923"/>
          <a:ext cx="191275" cy="191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D6D75-96CC-4BE6-B6D1-FD63CE5351F4}">
      <dsp:nvSpPr>
        <dsp:cNvPr id="0" name=""/>
        <dsp:cNvSpPr/>
      </dsp:nvSpPr>
      <dsp:spPr>
        <a:xfrm>
          <a:off x="3447755" y="1875629"/>
          <a:ext cx="2421481" cy="44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h</a:t>
          </a:r>
          <a:r>
            <a:rPr lang="en-US" sz="1600" kern="1200" dirty="0" err="1" smtClean="0"/>
            <a:t>rvatski</a:t>
          </a:r>
          <a:endParaRPr lang="hr-HR" sz="1600" kern="1200" dirty="0"/>
        </a:p>
      </dsp:txBody>
      <dsp:txXfrm>
        <a:off x="3447755" y="1875629"/>
        <a:ext cx="2421481" cy="445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48679-E4C4-41EA-8D5D-9938A181C20B}">
      <dsp:nvSpPr>
        <dsp:cNvPr id="0" name=""/>
        <dsp:cNvSpPr/>
      </dsp:nvSpPr>
      <dsp:spPr>
        <a:xfrm>
          <a:off x="2000" y="31181"/>
          <a:ext cx="1950243" cy="6304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mtClean="0"/>
            <a:t>Vinodolski  zakonik</a:t>
          </a:r>
          <a:endParaRPr lang="hr-HR" sz="1600" kern="1200"/>
        </a:p>
      </dsp:txBody>
      <dsp:txXfrm>
        <a:off x="2000" y="31181"/>
        <a:ext cx="1950243" cy="630426"/>
      </dsp:txXfrm>
    </dsp:sp>
    <dsp:sp modelId="{B960738C-39C9-4344-8669-B48C585DEB28}">
      <dsp:nvSpPr>
        <dsp:cNvPr id="0" name=""/>
        <dsp:cNvSpPr/>
      </dsp:nvSpPr>
      <dsp:spPr>
        <a:xfrm>
          <a:off x="2000" y="661608"/>
          <a:ext cx="1950243" cy="23552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najstariji </a:t>
          </a:r>
          <a:r>
            <a:rPr lang="hr-HR" sz="1600" kern="1200" dirty="0" smtClean="0"/>
            <a:t>pravni spis na hrvatskom jeziku, pisan </a:t>
          </a:r>
          <a:r>
            <a:rPr lang="hr-HR" sz="1600" kern="1200" dirty="0" smtClean="0"/>
            <a:t>glagoljicom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nastao </a:t>
          </a:r>
          <a:r>
            <a:rPr lang="hr-HR" sz="1600" kern="1200" dirty="0" smtClean="0"/>
            <a:t>je 1288.g., a poznat nam je u kasnijem </a:t>
          </a:r>
          <a:r>
            <a:rPr lang="hr-HR" sz="1600" kern="1200" dirty="0" smtClean="0"/>
            <a:t>prijepisu</a:t>
          </a:r>
          <a:endParaRPr lang="hr-HR" sz="1600" kern="1200" dirty="0" smtClean="0"/>
        </a:p>
      </dsp:txBody>
      <dsp:txXfrm>
        <a:off x="2000" y="661608"/>
        <a:ext cx="1950243" cy="2355210"/>
      </dsp:txXfrm>
    </dsp:sp>
    <dsp:sp modelId="{66CA929E-07C9-4811-981C-8B4512A3C3A5}">
      <dsp:nvSpPr>
        <dsp:cNvPr id="0" name=""/>
        <dsp:cNvSpPr/>
      </dsp:nvSpPr>
      <dsp:spPr>
        <a:xfrm>
          <a:off x="2225278" y="31181"/>
          <a:ext cx="1950243" cy="630426"/>
        </a:xfrm>
        <a:prstGeom prst="rect">
          <a:avLst/>
        </a:prstGeom>
        <a:solidFill>
          <a:schemeClr val="accent3">
            <a:hueOff val="-35074"/>
            <a:satOff val="-9920"/>
            <a:lumOff val="-4314"/>
            <a:alphaOff val="0"/>
          </a:schemeClr>
        </a:solidFill>
        <a:ln w="9525" cap="flat" cmpd="sng" algn="ctr">
          <a:solidFill>
            <a:schemeClr val="accent3">
              <a:hueOff val="-35074"/>
              <a:satOff val="-9920"/>
              <a:lumOff val="-431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mtClean="0"/>
            <a:t>Bašćanska ploča</a:t>
          </a:r>
          <a:endParaRPr lang="hr-HR" sz="1600" kern="1200"/>
        </a:p>
      </dsp:txBody>
      <dsp:txXfrm>
        <a:off x="2225278" y="31181"/>
        <a:ext cx="1950243" cy="630426"/>
      </dsp:txXfrm>
    </dsp:sp>
    <dsp:sp modelId="{50A6F3E5-AEF5-4537-ADF6-E496FAE170D7}">
      <dsp:nvSpPr>
        <dsp:cNvPr id="0" name=""/>
        <dsp:cNvSpPr/>
      </dsp:nvSpPr>
      <dsp:spPr>
        <a:xfrm>
          <a:off x="2225278" y="661608"/>
          <a:ext cx="1950243" cy="2355210"/>
        </a:xfrm>
        <a:prstGeom prst="rect">
          <a:avLst/>
        </a:prstGeom>
        <a:solidFill>
          <a:schemeClr val="accent3">
            <a:tint val="40000"/>
            <a:alpha val="90000"/>
            <a:hueOff val="-21250"/>
            <a:satOff val="-9749"/>
            <a:lumOff val="-115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1250"/>
              <a:satOff val="-9749"/>
              <a:lumOff val="-115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oko </a:t>
          </a:r>
          <a:r>
            <a:rPr lang="hr-HR" sz="1600" kern="1200" dirty="0" smtClean="0"/>
            <a:t>1100</a:t>
          </a:r>
          <a:r>
            <a:rPr lang="hr-HR" sz="1600" kern="1200" dirty="0" smtClean="0"/>
            <a:t>. g</a:t>
          </a:r>
          <a:r>
            <a:rPr lang="hr-HR" sz="1600" kern="1200" dirty="0" smtClean="0"/>
            <a:t>. </a:t>
          </a:r>
          <a:r>
            <a:rPr lang="hr-HR" sz="1600" kern="1200" dirty="0" smtClean="0"/>
            <a:t>crkva </a:t>
          </a:r>
          <a:r>
            <a:rPr lang="hr-HR" sz="1600" kern="1200" dirty="0" smtClean="0"/>
            <a:t>sv. Lucije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najstariji </a:t>
          </a:r>
          <a:r>
            <a:rPr lang="hr-HR" sz="1600" kern="1200" dirty="0" smtClean="0"/>
            <a:t>sačuvani pisani spomenik na hrvatskom jeziku  i glagoljici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prvi </a:t>
          </a:r>
          <a:r>
            <a:rPr lang="hr-HR" sz="1600" kern="1200" dirty="0" smtClean="0"/>
            <a:t>put na hrvatskome jeziku napisano ime hrvatskoga </a:t>
          </a:r>
          <a:r>
            <a:rPr lang="hr-HR" sz="1600" kern="1200" dirty="0" smtClean="0"/>
            <a:t>vladara</a:t>
          </a:r>
          <a:endParaRPr lang="hr-HR" sz="1600" kern="1200" dirty="0"/>
        </a:p>
      </dsp:txBody>
      <dsp:txXfrm>
        <a:off x="2225278" y="661608"/>
        <a:ext cx="1950243" cy="2355210"/>
      </dsp:txXfrm>
    </dsp:sp>
    <dsp:sp modelId="{0D612B0B-934D-433F-8685-E20A2E681A9B}">
      <dsp:nvSpPr>
        <dsp:cNvPr id="0" name=""/>
        <dsp:cNvSpPr/>
      </dsp:nvSpPr>
      <dsp:spPr>
        <a:xfrm>
          <a:off x="4448556" y="31181"/>
          <a:ext cx="1950243" cy="630426"/>
        </a:xfrm>
        <a:prstGeom prst="rect">
          <a:avLst/>
        </a:prstGeom>
        <a:solidFill>
          <a:schemeClr val="accent3">
            <a:hueOff val="-70148"/>
            <a:satOff val="-19839"/>
            <a:lumOff val="-8628"/>
            <a:alphaOff val="0"/>
          </a:schemeClr>
        </a:solidFill>
        <a:ln w="9525" cap="flat" cmpd="sng" algn="ctr">
          <a:solidFill>
            <a:schemeClr val="accent3">
              <a:hueOff val="-70148"/>
              <a:satOff val="-19839"/>
              <a:lumOff val="-862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mtClean="0"/>
            <a:t>Misal po zakonu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mtClean="0"/>
            <a:t>rimskoga dvora</a:t>
          </a:r>
          <a:endParaRPr lang="hr-HR" sz="1600" kern="1200"/>
        </a:p>
      </dsp:txBody>
      <dsp:txXfrm>
        <a:off x="4448556" y="31181"/>
        <a:ext cx="1950243" cy="630426"/>
      </dsp:txXfrm>
    </dsp:sp>
    <dsp:sp modelId="{54D0A760-E4C6-451C-8C7C-50B85DD1FF80}">
      <dsp:nvSpPr>
        <dsp:cNvPr id="0" name=""/>
        <dsp:cNvSpPr/>
      </dsp:nvSpPr>
      <dsp:spPr>
        <a:xfrm>
          <a:off x="4448556" y="661608"/>
          <a:ext cx="1950243" cy="2355210"/>
        </a:xfrm>
        <a:prstGeom prst="rect">
          <a:avLst/>
        </a:prstGeom>
        <a:solidFill>
          <a:schemeClr val="accent3">
            <a:tint val="40000"/>
            <a:alpha val="90000"/>
            <a:hueOff val="-42499"/>
            <a:satOff val="-19497"/>
            <a:lumOff val="-230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42499"/>
              <a:satOff val="-19497"/>
              <a:lumOff val="-230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tiskan 1483. g</a:t>
          </a:r>
          <a:r>
            <a:rPr lang="hr-HR" sz="1600" kern="1200" dirty="0" smtClean="0"/>
            <a:t>.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na </a:t>
          </a:r>
          <a:r>
            <a:rPr lang="hr-HR" sz="1600" kern="1200" dirty="0" smtClean="0"/>
            <a:t>hrvatskome jeziku i glagoljici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jedna </a:t>
          </a:r>
          <a:r>
            <a:rPr lang="hr-HR" sz="1600" kern="1200" dirty="0" smtClean="0"/>
            <a:t>od prvih tiskanih knjiga </a:t>
          </a:r>
          <a:r>
            <a:rPr lang="hr-HR" sz="1600" kern="1200" dirty="0" smtClean="0"/>
            <a:t>na </a:t>
          </a:r>
          <a:r>
            <a:rPr lang="hr-HR" sz="1600" kern="1200" dirty="0" smtClean="0"/>
            <a:t>narodnome jeziku u </a:t>
          </a:r>
          <a:r>
            <a:rPr lang="hr-HR" sz="1600" kern="1200" dirty="0" smtClean="0"/>
            <a:t>svijetu</a:t>
          </a:r>
          <a:endParaRPr lang="hr-HR" sz="1600" kern="1200" dirty="0" smtClean="0"/>
        </a:p>
      </dsp:txBody>
      <dsp:txXfrm>
        <a:off x="4448556" y="661608"/>
        <a:ext cx="1950243" cy="235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2FEBC6-ADEA-4D73-B227-298A46509D38}" type="datetimeFigureOut">
              <a:rPr lang="hr-HR" smtClean="0"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4D9D0B3-87A8-437A-972F-C0E1EBBDBF8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arner.hr/kultura/glagoljica.html" TargetMode="External"/><Relationship Id="rId2" Type="http://schemas.openxmlformats.org/officeDocument/2006/relationships/hyperlink" Target="https://vrbnik.hr/index.php?option=com_content&amp;task=view&amp;id=27&amp;Itemid=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Blackadder ITC" pitchFamily="82" charset="0"/>
              </a:rPr>
              <a:t>Hrvatska</a:t>
            </a:r>
            <a:r>
              <a:rPr lang="en-US" sz="3200" dirty="0" smtClean="0">
                <a:latin typeface="Blackadder ITC" pitchFamily="82" charset="0"/>
              </a:rPr>
              <a:t> </a:t>
            </a:r>
            <a:r>
              <a:rPr lang="en-US" sz="3200" dirty="0" smtClean="0">
                <a:latin typeface="Blackadder ITC" pitchFamily="82" charset="0"/>
              </a:rPr>
              <a:t>SREDNJOVJEKOVNA PISMENOST</a:t>
            </a:r>
            <a:endParaRPr lang="hr-HR" sz="3200" dirty="0"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mtClean="0"/>
              <a:t>Izradio: Teo Vračić</a:t>
            </a:r>
          </a:p>
          <a:p>
            <a:r>
              <a:rPr lang="en-US" smtClean="0"/>
              <a:t>Mentorica : Gordana Ljubas</a:t>
            </a:r>
          </a:p>
          <a:p>
            <a:r>
              <a:rPr lang="en-US" smtClean="0"/>
              <a:t>Datum izrade: 28.5.2017.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7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n</a:t>
            </a:r>
            <a:r>
              <a:rPr lang="en-US" dirty="0" err="1" smtClean="0"/>
              <a:t>eka</a:t>
            </a:r>
            <a:r>
              <a:rPr lang="en-US" dirty="0" smtClean="0"/>
              <a:t>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glagoljič</a:t>
            </a:r>
            <a:r>
              <a:rPr lang="hr-HR" dirty="0" smtClean="0"/>
              <a:t>k</a:t>
            </a:r>
            <a:r>
              <a:rPr lang="en-US" dirty="0" smtClean="0"/>
              <a:t>a </a:t>
            </a:r>
            <a:r>
              <a:rPr lang="en-US" dirty="0" err="1" smtClean="0"/>
              <a:t>slova</a:t>
            </a:r>
            <a:r>
              <a:rPr lang="en-US" dirty="0" smtClean="0"/>
              <a:t> </a:t>
            </a:r>
            <a:r>
              <a:rPr lang="en-US" dirty="0" err="1" smtClean="0"/>
              <a:t>financirali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gradovi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</a:t>
            </a:r>
            <a:r>
              <a:rPr lang="en-US" dirty="0" err="1" smtClean="0"/>
              <a:t>predstavljali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grad </a:t>
            </a:r>
            <a:r>
              <a:rPr lang="hr-HR" dirty="0" smtClean="0"/>
              <a:t>-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smtClean="0"/>
              <a:t>Zagreb je </a:t>
            </a:r>
            <a:r>
              <a:rPr lang="en-US" dirty="0" err="1" smtClean="0"/>
              <a:t>slovo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hr-HR" dirty="0" smtClean="0"/>
              <a:t> (Agram)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hr-HR" dirty="0" smtClean="0"/>
              <a:t>n</a:t>
            </a:r>
            <a:r>
              <a:rPr lang="en-US" dirty="0" err="1" smtClean="0"/>
              <a:t>eka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slova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ukras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Jurandvoru</a:t>
            </a:r>
            <a:endParaRPr lang="en-US" dirty="0" smtClean="0"/>
          </a:p>
          <a:p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8111"/>
            <a:ext cx="1089097" cy="181516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Glagoljič</a:t>
            </a:r>
            <a:r>
              <a:rPr lang="hr-HR" dirty="0" smtClean="0"/>
              <a:t>K</a:t>
            </a:r>
            <a:r>
              <a:rPr lang="en-US" dirty="0" smtClean="0"/>
              <a:t>a </a:t>
            </a:r>
            <a:r>
              <a:rPr lang="en-US" dirty="0" err="1" smtClean="0"/>
              <a:t>Slova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Glagoljična slova po Krku</a:t>
            </a:r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1"/>
          <a:stretch/>
        </p:blipFill>
        <p:spPr>
          <a:xfrm>
            <a:off x="6372200" y="2120084"/>
            <a:ext cx="1457271" cy="1762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0" b="17495"/>
          <a:stretch/>
        </p:blipFill>
        <p:spPr>
          <a:xfrm>
            <a:off x="6047041" y="4270166"/>
            <a:ext cx="1022854" cy="1081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30104" r="-889" b="537"/>
          <a:stretch/>
        </p:blipFill>
        <p:spPr>
          <a:xfrm>
            <a:off x="7251038" y="4028306"/>
            <a:ext cx="1156865" cy="134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1" b="9025"/>
          <a:stretch/>
        </p:blipFill>
        <p:spPr>
          <a:xfrm rot="5400000">
            <a:off x="4711604" y="4142504"/>
            <a:ext cx="1112364" cy="11161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2596" y="5256759"/>
            <a:ext cx="1651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endParaRPr lang="en-US" sz="32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9471" y="2674947"/>
            <a:ext cx="394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en-US" sz="32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76836" y="5372848"/>
            <a:ext cx="505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32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8778" y="5303472"/>
            <a:ext cx="7793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DŽ</a:t>
            </a:r>
            <a:endParaRPr lang="en-US" sz="32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4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smtClean="0"/>
              <a:t>Glagoljica i hrvatska kultura</a:t>
            </a:r>
            <a:endParaRPr lang="hr-HR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</a:t>
            </a:r>
            <a:r>
              <a:rPr lang="en-US" dirty="0" err="1" smtClean="0"/>
              <a:t>lagoljica</a:t>
            </a:r>
            <a:r>
              <a:rPr lang="en-U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postala</a:t>
            </a:r>
            <a:r>
              <a:rPr lang="en-US" dirty="0" smtClean="0"/>
              <a:t> </a:t>
            </a:r>
            <a:r>
              <a:rPr lang="en-US" dirty="0" err="1" smtClean="0"/>
              <a:t>hrvatsko</a:t>
            </a:r>
            <a:r>
              <a:rPr lang="en-US" dirty="0" smtClean="0"/>
              <a:t> </a:t>
            </a:r>
            <a:r>
              <a:rPr lang="en-US" dirty="0" err="1" smtClean="0"/>
              <a:t>nacionalno</a:t>
            </a:r>
            <a:r>
              <a:rPr lang="en-US" dirty="0" smtClean="0"/>
              <a:t> </a:t>
            </a:r>
            <a:r>
              <a:rPr lang="en-US" dirty="0" err="1" smtClean="0"/>
              <a:t>pismo</a:t>
            </a:r>
            <a:r>
              <a:rPr lang="en-US" dirty="0" smtClean="0"/>
              <a:t>:</a:t>
            </a:r>
          </a:p>
          <a:p>
            <a:pPr lvl="1"/>
            <a:r>
              <a:rPr lang="en-US" sz="1800" dirty="0" err="1" smtClean="0"/>
              <a:t>prva</a:t>
            </a:r>
            <a:r>
              <a:rPr lang="en-US" sz="1800" dirty="0" smtClean="0"/>
              <a:t> </a:t>
            </a:r>
            <a:r>
              <a:rPr lang="en-US" sz="1800" dirty="0" err="1" smtClean="0"/>
              <a:t>hrvatska</a:t>
            </a:r>
            <a:r>
              <a:rPr lang="en-US" sz="1800" dirty="0" smtClean="0"/>
              <a:t> </a:t>
            </a:r>
            <a:r>
              <a:rPr lang="en-US" sz="1800" dirty="0" err="1" smtClean="0"/>
              <a:t>tiskana</a:t>
            </a:r>
            <a:r>
              <a:rPr lang="en-US" sz="1800" dirty="0" smtClean="0"/>
              <a:t> </a:t>
            </a:r>
            <a:r>
              <a:rPr lang="en-US" sz="1800" dirty="0" err="1" smtClean="0"/>
              <a:t>knjiga</a:t>
            </a:r>
            <a:r>
              <a:rPr lang="en-US" sz="1800" dirty="0" smtClean="0"/>
              <a:t> </a:t>
            </a:r>
            <a:r>
              <a:rPr lang="en-US" sz="1800" dirty="0" err="1" smtClean="0"/>
              <a:t>otisnuta</a:t>
            </a:r>
            <a:r>
              <a:rPr lang="en-US" sz="1800" dirty="0" smtClean="0"/>
              <a:t> je </a:t>
            </a:r>
            <a:r>
              <a:rPr lang="en-US" sz="1800" dirty="0" err="1" smtClean="0"/>
              <a:t>glagolj</a:t>
            </a:r>
            <a:r>
              <a:rPr lang="hr-HR" sz="1800" dirty="0" smtClean="0"/>
              <a:t>ičkim</a:t>
            </a:r>
            <a:r>
              <a:rPr lang="en-US" sz="1800" dirty="0" smtClean="0"/>
              <a:t> </a:t>
            </a:r>
            <a:r>
              <a:rPr lang="en-US" sz="1800" dirty="0" err="1" smtClean="0"/>
              <a:t>slovima</a:t>
            </a:r>
            <a:r>
              <a:rPr lang="en-US" sz="1800" dirty="0" smtClean="0"/>
              <a:t> (</a:t>
            </a:r>
            <a:r>
              <a:rPr lang="en-US" sz="1800" dirty="0" err="1" smtClean="0"/>
              <a:t>Misal</a:t>
            </a:r>
            <a:r>
              <a:rPr lang="en-US" sz="1800" dirty="0" smtClean="0"/>
              <a:t>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zakonu</a:t>
            </a:r>
            <a:r>
              <a:rPr lang="en-US" sz="1800" dirty="0" smtClean="0"/>
              <a:t> </a:t>
            </a:r>
            <a:r>
              <a:rPr lang="en-US" sz="1800" dirty="0" err="1" smtClean="0"/>
              <a:t>rimskoga</a:t>
            </a:r>
            <a:r>
              <a:rPr lang="en-US" sz="1800" dirty="0" smtClean="0"/>
              <a:t> </a:t>
            </a:r>
            <a:r>
              <a:rPr lang="en-US" sz="1800" dirty="0" err="1" smtClean="0"/>
              <a:t>dvora</a:t>
            </a:r>
            <a:r>
              <a:rPr lang="en-US" sz="1800" dirty="0" smtClean="0"/>
              <a:t> – 1483.)</a:t>
            </a:r>
          </a:p>
          <a:p>
            <a:pPr lvl="1"/>
            <a:r>
              <a:rPr lang="en-US" sz="1800" dirty="0" err="1" smtClean="0"/>
              <a:t>prva</a:t>
            </a:r>
            <a:r>
              <a:rPr lang="en-US" sz="1800" dirty="0" smtClean="0"/>
              <a:t> </a:t>
            </a:r>
            <a:r>
              <a:rPr lang="vi-VN" sz="1800" dirty="0" smtClean="0"/>
              <a:t> </a:t>
            </a:r>
            <a:r>
              <a:rPr lang="en-US" sz="1800" dirty="0" err="1" smtClean="0"/>
              <a:t>hrvatska</a:t>
            </a:r>
            <a:r>
              <a:rPr lang="en-US" sz="1800" dirty="0" smtClean="0"/>
              <a:t> </a:t>
            </a:r>
            <a:r>
              <a:rPr lang="en-US" sz="1800" dirty="0" err="1" smtClean="0"/>
              <a:t>početnica</a:t>
            </a:r>
            <a:r>
              <a:rPr lang="en-US" sz="1800" dirty="0" smtClean="0"/>
              <a:t> </a:t>
            </a:r>
            <a:r>
              <a:rPr lang="en-US" sz="1800" dirty="0" err="1" smtClean="0"/>
              <a:t>tiskana</a:t>
            </a:r>
            <a:r>
              <a:rPr lang="en-US" sz="1800" dirty="0" smtClean="0"/>
              <a:t> </a:t>
            </a:r>
            <a:r>
              <a:rPr lang="hr-HR" sz="1800" dirty="0" smtClean="0"/>
              <a:t>je </a:t>
            </a:r>
            <a:r>
              <a:rPr lang="en-US" sz="1800" dirty="0" err="1" smtClean="0"/>
              <a:t>glagoljicom</a:t>
            </a:r>
            <a:r>
              <a:rPr lang="en-US" sz="1800" dirty="0" smtClean="0"/>
              <a:t> </a:t>
            </a:r>
            <a:r>
              <a:rPr lang="en-US" sz="1800" dirty="0" smtClean="0"/>
              <a:t>(1527.)</a:t>
            </a:r>
          </a:p>
          <a:p>
            <a:pPr lvl="1"/>
            <a:r>
              <a:rPr lang="en-US" sz="1800" dirty="0" err="1" smtClean="0"/>
              <a:t>prvi</a:t>
            </a:r>
            <a:r>
              <a:rPr lang="en-US" sz="1800" dirty="0" smtClean="0"/>
              <a:t> </a:t>
            </a:r>
            <a:r>
              <a:rPr lang="en-US" sz="1800" dirty="0" err="1" smtClean="0"/>
              <a:t>pisani</a:t>
            </a:r>
            <a:r>
              <a:rPr lang="en-US" sz="1800" dirty="0" smtClean="0"/>
              <a:t> </a:t>
            </a:r>
            <a:r>
              <a:rPr lang="en-US" sz="1800" dirty="0" err="1" smtClean="0"/>
              <a:t>hrvatski</a:t>
            </a:r>
            <a:r>
              <a:rPr lang="en-US" sz="1800" dirty="0" smtClean="0"/>
              <a:t> </a:t>
            </a:r>
            <a:r>
              <a:rPr lang="en-US" sz="1800" dirty="0" err="1" smtClean="0"/>
              <a:t>stihovi</a:t>
            </a:r>
            <a:r>
              <a:rPr lang="en-US" sz="1800" dirty="0" smtClean="0"/>
              <a:t> </a:t>
            </a:r>
            <a:r>
              <a:rPr lang="en-US" sz="1800" dirty="0" err="1" smtClean="0"/>
              <a:t>zabilježeni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glagoljicom</a:t>
            </a:r>
            <a:r>
              <a:rPr lang="en-US" sz="1800" dirty="0" smtClean="0"/>
              <a:t> (</a:t>
            </a:r>
            <a:r>
              <a:rPr lang="en-US" sz="1800" dirty="0" err="1" smtClean="0"/>
              <a:t>Misal</a:t>
            </a:r>
            <a:r>
              <a:rPr lang="en-US" sz="1800" dirty="0" smtClean="0"/>
              <a:t> </a:t>
            </a:r>
            <a:r>
              <a:rPr lang="en-US" sz="1800" dirty="0" err="1" smtClean="0"/>
              <a:t>kneza</a:t>
            </a:r>
            <a:r>
              <a:rPr lang="en-US" sz="1800" dirty="0" smtClean="0"/>
              <a:t> </a:t>
            </a:r>
            <a:r>
              <a:rPr lang="en-US" sz="1800" dirty="0" err="1" smtClean="0"/>
              <a:t>Novaka</a:t>
            </a:r>
            <a:r>
              <a:rPr lang="en-US" sz="1800" dirty="0" smtClean="0"/>
              <a:t> – 1368.)</a:t>
            </a:r>
          </a:p>
          <a:p>
            <a:r>
              <a:rPr lang="hr-HR" dirty="0" smtClean="0"/>
              <a:t>z</a:t>
            </a:r>
            <a:r>
              <a:rPr lang="en-US" dirty="0" smtClean="0"/>
              <a:t>bog </a:t>
            </a:r>
            <a:r>
              <a:rPr lang="en-US" dirty="0" err="1" smtClean="0"/>
              <a:t>svega</a:t>
            </a:r>
            <a:r>
              <a:rPr lang="en-US" dirty="0" smtClean="0"/>
              <a:t> toga </a:t>
            </a:r>
            <a:r>
              <a:rPr lang="en-US" dirty="0" err="1" smtClean="0"/>
              <a:t>glagoljica</a:t>
            </a:r>
            <a:r>
              <a:rPr lang="en-US" dirty="0" smtClean="0"/>
              <a:t> je </a:t>
            </a:r>
            <a:r>
              <a:rPr lang="en-US" dirty="0" err="1" smtClean="0"/>
              <a:t>postala</a:t>
            </a:r>
            <a:r>
              <a:rPr lang="en-US" dirty="0" smtClean="0"/>
              <a:t> </a:t>
            </a:r>
            <a:r>
              <a:rPr lang="en-US" dirty="0" err="1" smtClean="0"/>
              <a:t>važan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hrvatske</a:t>
            </a:r>
            <a:r>
              <a:rPr lang="en-US" dirty="0" smtClean="0"/>
              <a:t> </a:t>
            </a:r>
            <a:r>
              <a:rPr lang="en-US" dirty="0" err="1" smtClean="0"/>
              <a:t>kulture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prisutna</a:t>
            </a:r>
            <a:r>
              <a:rPr lang="en-US" dirty="0" smtClean="0"/>
              <a:t> je u </a:t>
            </a:r>
            <a:r>
              <a:rPr lang="en-US" dirty="0" err="1" smtClean="0"/>
              <a:t>našem</a:t>
            </a:r>
            <a:r>
              <a:rPr lang="en-US" dirty="0" smtClean="0"/>
              <a:t> </a:t>
            </a:r>
            <a:r>
              <a:rPr lang="en-US" dirty="0" err="1" smtClean="0"/>
              <a:t>svakodnevnom</a:t>
            </a:r>
            <a:r>
              <a:rPr lang="en-US" dirty="0" smtClean="0"/>
              <a:t> </a:t>
            </a:r>
            <a:r>
              <a:rPr lang="en-US" dirty="0" err="1" smtClean="0"/>
              <a:t>životu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73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Glagoljica danas</a:t>
            </a:r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Bašćanska ploča na novčanici od 100 kn</a:t>
            </a:r>
            <a:endParaRPr lang="hr-HR"/>
          </a:p>
        </p:txBody>
      </p:sp>
      <p:pic>
        <p:nvPicPr>
          <p:cNvPr id="5122" name="Picture 2" descr="http://www.croatianhistory.net/gif/gl/basc100k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89070"/>
            <a:ext cx="3810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roatianhistory.net/gif/gl/basc100kn_pl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92879"/>
            <a:ext cx="3096344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Društvo prijatelja glagoljice</a:t>
            </a:r>
            <a:endParaRPr lang="hr-H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Glagoljica danas</a:t>
            </a:r>
            <a:endParaRPr lang="hr-HR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716614" y="4581128"/>
            <a:ext cx="3124200" cy="765448"/>
          </a:xfrm>
        </p:spPr>
        <p:txBody>
          <a:bodyPr/>
          <a:lstStyle/>
          <a:p>
            <a:r>
              <a:rPr lang="en-US" smtClean="0"/>
              <a:t>Škola glagoljice</a:t>
            </a:r>
            <a:endParaRPr lang="hr-HR"/>
          </a:p>
        </p:txBody>
      </p:sp>
      <p:pic>
        <p:nvPicPr>
          <p:cNvPr id="6146" name="Picture 2" descr="http://www.croatianhistory.net/glagoljica/slike/krk/baska_sarcen_glagoljica_mh_z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3240360" cy="17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ikovni rezultat za škola glagolj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53" y="2636912"/>
            <a:ext cx="3189661" cy="17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Glagoljica danas</a:t>
            </a:r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19605" y="2230188"/>
            <a:ext cx="6400800" cy="3048001"/>
          </a:xfrm>
        </p:spPr>
        <p:txBody>
          <a:bodyPr/>
          <a:lstStyle/>
          <a:p>
            <a:r>
              <a:rPr lang="hr-HR" dirty="0"/>
              <a:t>g</a:t>
            </a:r>
            <a:r>
              <a:rPr lang="en-US" dirty="0" err="1" smtClean="0"/>
              <a:t>lagoljica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suvenir</a:t>
            </a:r>
            <a:endParaRPr lang="hr-HR" dirty="0"/>
          </a:p>
        </p:txBody>
      </p:sp>
      <p:sp>
        <p:nvSpPr>
          <p:cNvPr id="9" name="AutoShape 2" descr="Slikovni rezultat za suveniri glagolj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3" name="Picture 5" descr="Slikovni rezultat za suveniri glagolj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1854125" cy="18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Slikovni rezultat za suveniri glagolj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25666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Slikovni rezultat za suveniri glagolj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99" y="4125666"/>
            <a:ext cx="1999918" cy="149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64" y="2862241"/>
            <a:ext cx="2161406" cy="90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5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mojim</a:t>
            </a:r>
            <a:r>
              <a:rPr lang="en-US" dirty="0" smtClean="0"/>
              <a:t> </a:t>
            </a:r>
            <a:r>
              <a:rPr lang="en-US" dirty="0" err="1" smtClean="0"/>
              <a:t>radovima</a:t>
            </a:r>
            <a:r>
              <a:rPr lang="en-US" dirty="0" smtClean="0"/>
              <a:t>…</a:t>
            </a:r>
            <a:endParaRPr lang="hr-H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Glagoljica danas</a:t>
            </a:r>
            <a:endParaRPr lang="hr-H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mojim</a:t>
            </a:r>
            <a:r>
              <a:rPr lang="en-US" dirty="0" smtClean="0"/>
              <a:t> </a:t>
            </a:r>
            <a:r>
              <a:rPr lang="en-US" dirty="0" err="1" smtClean="0"/>
              <a:t>ključevima</a:t>
            </a:r>
            <a:r>
              <a:rPr lang="en-US" dirty="0" smtClean="0"/>
              <a:t>…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/>
          <a:stretch/>
        </p:blipFill>
        <p:spPr>
          <a:xfrm>
            <a:off x="5364088" y="3140968"/>
            <a:ext cx="1523768" cy="24341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1995"/>
          <a:stretch/>
        </p:blipFill>
        <p:spPr>
          <a:xfrm>
            <a:off x="1907704" y="3313925"/>
            <a:ext cx="1672441" cy="20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Za kraj…</a:t>
            </a:r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2636912"/>
            <a:ext cx="6400800" cy="2849489"/>
          </a:xfrm>
        </p:spPr>
        <p:txBody>
          <a:bodyPr/>
          <a:lstStyle/>
          <a:p>
            <a:pPr indent="0" algn="ctr">
              <a:buNone/>
            </a:pPr>
            <a:r>
              <a:rPr lang="hr-HR" dirty="0"/>
              <a:t>"Pismo otkriva djelić vječnog svjetla u čovjeku, ono je nebeski poredak i jezik ideja, čitanje neba i otkrivanje simbola</a:t>
            </a:r>
            <a:r>
              <a:rPr lang="hr-HR" dirty="0" smtClean="0"/>
              <a:t>".</a:t>
            </a:r>
            <a:endParaRPr lang="en-US" dirty="0" smtClean="0"/>
          </a:p>
          <a:p>
            <a:pPr indent="0" algn="ctr">
              <a:buNone/>
            </a:pPr>
            <a:endParaRPr lang="en-US" dirty="0" smtClean="0"/>
          </a:p>
          <a:p>
            <a:pPr indent="0" algn="ctr">
              <a:buNone/>
            </a:pPr>
            <a:r>
              <a:rPr lang="en-US" dirty="0" smtClean="0"/>
              <a:t>		</a:t>
            </a:r>
            <a:r>
              <a:rPr lang="hr-HR" dirty="0" smtClean="0"/>
              <a:t>Davor Velnić:</a:t>
            </a:r>
            <a:r>
              <a:rPr lang="en-US" dirty="0"/>
              <a:t> </a:t>
            </a:r>
            <a:r>
              <a:rPr lang="hr-HR" i="1" dirty="0" smtClean="0"/>
              <a:t>U </a:t>
            </a:r>
            <a:r>
              <a:rPr lang="hr-HR" i="1" dirty="0"/>
              <a:t>iskonu glagoljice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86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Literatura</a:t>
            </a:r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https://hr.wikipedia.org/wiki/Crkva_sv._</a:t>
            </a:r>
            <a:r>
              <a:rPr lang="en-US" dirty="0" smtClean="0">
                <a:hlinkClick r:id="rId2"/>
              </a:rPr>
              <a:t>Lucije_na_Krku </a:t>
            </a:r>
            <a:r>
              <a:rPr lang="en-US" dirty="0"/>
              <a:t>(28.05.2017.)</a:t>
            </a:r>
            <a:endParaRPr lang="en-US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www.croatianhistory.net/etf/krkgl.html </a:t>
            </a:r>
            <a:r>
              <a:rPr lang="en-US" dirty="0"/>
              <a:t>(28.05.2017.)</a:t>
            </a:r>
            <a:endParaRPr lang="en-US" dirty="0">
              <a:hlinkClick r:id="rId2"/>
            </a:endParaRPr>
          </a:p>
          <a:p>
            <a:r>
              <a:rPr lang="hr-HR" dirty="0" smtClean="0"/>
              <a:t>Velid Đekić</a:t>
            </a:r>
            <a:r>
              <a:rPr lang="en-US" b="1" dirty="0" smtClean="0"/>
              <a:t>: </a:t>
            </a:r>
            <a:r>
              <a:rPr lang="hr-HR" b="1" dirty="0" smtClean="0"/>
              <a:t>PISMO KAO BAŠTINA</a:t>
            </a:r>
            <a:r>
              <a:rPr lang="en-US" b="1" dirty="0" smtClean="0"/>
              <a:t> </a:t>
            </a:r>
            <a:r>
              <a:rPr lang="en-US" dirty="0" smtClean="0">
                <a:hlinkClick r:id="rId3"/>
              </a:rPr>
              <a:t>http://www.kvarner.hr/kultura/glagoljica.htm</a:t>
            </a:r>
            <a:r>
              <a:rPr lang="en-US" b="1" dirty="0" smtClean="0">
                <a:hlinkClick r:id="rId3"/>
              </a:rPr>
              <a:t>l</a:t>
            </a:r>
            <a:r>
              <a:rPr lang="en-US" dirty="0"/>
              <a:t> (28.05.2017.)</a:t>
            </a:r>
            <a:endParaRPr lang="en-US" b="1" dirty="0" smtClean="0"/>
          </a:p>
          <a:p>
            <a:r>
              <a:rPr lang="hr-HR" dirty="0" smtClean="0">
                <a:hlinkClick r:id="rId2"/>
              </a:rPr>
              <a:t>https://vrbnik.hr/index.php?option=com_content&amp;task=view&amp;id=27&amp;Itemid=45</a:t>
            </a:r>
            <a:r>
              <a:rPr lang="en-US" dirty="0"/>
              <a:t> (28.05.2017.)</a:t>
            </a:r>
            <a:endParaRPr lang="en-US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30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smtClean="0">
                <a:latin typeface="Blackadder ITC" pitchFamily="82" charset="0"/>
              </a:rPr>
              <a:t>Umna mapa</a:t>
            </a:r>
            <a:endParaRPr lang="hr-HR" sz="3100" dirty="0">
              <a:latin typeface="Blackadder ITC" pitchFamily="82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175010"/>
              </p:ext>
            </p:extLst>
          </p:nvPr>
        </p:nvGraphicFramePr>
        <p:xfrm>
          <a:off x="1371600" y="2438400"/>
          <a:ext cx="6400800" cy="232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6372200" y="4509120"/>
            <a:ext cx="1800200" cy="1152128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828600" y="4762018"/>
            <a:ext cx="8168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spomenici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932040" y="4941168"/>
            <a:ext cx="1152128" cy="28803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9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Najvažniji spomenici</a:t>
            </a:r>
            <a:endParaRPr lang="hr-HR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608097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Otok</a:t>
            </a:r>
            <a:r>
              <a:rPr lang="en-US" sz="2400" dirty="0" smtClean="0"/>
              <a:t> </a:t>
            </a:r>
            <a:r>
              <a:rPr lang="en-US" sz="2400" dirty="0" err="1" smtClean="0"/>
              <a:t>krk</a:t>
            </a:r>
            <a:r>
              <a:rPr lang="en-US" sz="2400" dirty="0" smtClean="0"/>
              <a:t> – </a:t>
            </a:r>
            <a:r>
              <a:rPr lang="en-US" sz="2400" dirty="0" err="1" smtClean="0"/>
              <a:t>kolijevka</a:t>
            </a:r>
            <a:r>
              <a:rPr lang="en-US" sz="2400" dirty="0" smtClean="0"/>
              <a:t> </a:t>
            </a:r>
            <a:r>
              <a:rPr lang="en-US" sz="2400" dirty="0" err="1" smtClean="0"/>
              <a:t>glagoljaštva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n</a:t>
            </a:r>
            <a:r>
              <a:rPr lang="en-US" dirty="0" err="1" smtClean="0"/>
              <a:t>ajstariji</a:t>
            </a:r>
            <a:r>
              <a:rPr lang="en-US" dirty="0" smtClean="0"/>
              <a:t> </a:t>
            </a:r>
            <a:r>
              <a:rPr lang="en-US" dirty="0" err="1" smtClean="0"/>
              <a:t>hrvatski</a:t>
            </a:r>
            <a:r>
              <a:rPr lang="en-US" dirty="0" smtClean="0"/>
              <a:t> </a:t>
            </a:r>
            <a:r>
              <a:rPr lang="en-US" dirty="0" err="1" smtClean="0"/>
              <a:t>glagoljski</a:t>
            </a:r>
            <a:r>
              <a:rPr lang="en-US" dirty="0" smtClean="0"/>
              <a:t> </a:t>
            </a:r>
            <a:r>
              <a:rPr lang="en-US" dirty="0" err="1" smtClean="0"/>
              <a:t>spomenici</a:t>
            </a:r>
            <a:r>
              <a:rPr lang="en-US" dirty="0" smtClean="0"/>
              <a:t> </a:t>
            </a:r>
            <a:r>
              <a:rPr lang="en-US" dirty="0" err="1" smtClean="0"/>
              <a:t>pronađeni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kvarnerskim</a:t>
            </a:r>
            <a:r>
              <a:rPr lang="en-US" dirty="0" smtClean="0"/>
              <a:t> </a:t>
            </a:r>
            <a:r>
              <a:rPr lang="en-US" dirty="0" err="1" smtClean="0"/>
              <a:t>otocima</a:t>
            </a:r>
            <a:r>
              <a:rPr lang="en-US" dirty="0" smtClean="0"/>
              <a:t> </a:t>
            </a:r>
            <a:r>
              <a:rPr lang="en-US" dirty="0" err="1" smtClean="0"/>
              <a:t>Krku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Cresu</a:t>
            </a:r>
            <a:endParaRPr lang="en-US" dirty="0" smtClean="0"/>
          </a:p>
          <a:p>
            <a:r>
              <a:rPr lang="hr-HR" dirty="0"/>
              <a:t>o</a:t>
            </a:r>
            <a:r>
              <a:rPr lang="en-US" dirty="0" smtClean="0"/>
              <a:t>d </a:t>
            </a:r>
            <a:r>
              <a:rPr lang="en-US" dirty="0" err="1" smtClean="0"/>
              <a:t>ukupno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700 </a:t>
            </a:r>
            <a:r>
              <a:rPr lang="en-US" dirty="0" err="1" smtClean="0"/>
              <a:t>hrvatski</a:t>
            </a:r>
            <a:r>
              <a:rPr lang="hr-HR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glagoljskih</a:t>
            </a:r>
            <a:r>
              <a:rPr lang="en-US" dirty="0" smtClean="0"/>
              <a:t> </a:t>
            </a:r>
            <a:r>
              <a:rPr lang="en-US" dirty="0" err="1" smtClean="0"/>
              <a:t>rukopisa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pergamentu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papiru</a:t>
            </a:r>
            <a:r>
              <a:rPr lang="en-US" dirty="0" smtClean="0"/>
              <a:t>, </a:t>
            </a:r>
            <a:r>
              <a:rPr lang="en-US" dirty="0" err="1" smtClean="0"/>
              <a:t>zna</a:t>
            </a:r>
            <a:r>
              <a:rPr lang="en-US" dirty="0" smtClean="0"/>
              <a:t> se da je 469 </a:t>
            </a:r>
            <a:r>
              <a:rPr lang="en-US" dirty="0" err="1" smtClean="0"/>
              <a:t>rukopisa</a:t>
            </a:r>
            <a:r>
              <a:rPr lang="en-US" dirty="0" smtClean="0"/>
              <a:t> s </a:t>
            </a:r>
            <a:r>
              <a:rPr lang="en-US" dirty="0" err="1" smtClean="0"/>
              <a:t>otoka</a:t>
            </a:r>
            <a:r>
              <a:rPr lang="en-US" dirty="0" smtClean="0"/>
              <a:t> </a:t>
            </a:r>
            <a:r>
              <a:rPr lang="en-US" dirty="0" smtClean="0"/>
              <a:t>Krka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9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sz="2700" dirty="0" err="1" smtClean="0"/>
              <a:t>Otok</a:t>
            </a:r>
            <a:r>
              <a:rPr lang="en-US" sz="2700" dirty="0" smtClean="0"/>
              <a:t> </a:t>
            </a:r>
            <a:r>
              <a:rPr lang="en-US" sz="2700" dirty="0" err="1"/>
              <a:t>krk</a:t>
            </a:r>
            <a:r>
              <a:rPr lang="en-US" sz="2700" dirty="0"/>
              <a:t> – </a:t>
            </a:r>
            <a:r>
              <a:rPr lang="en-US" sz="2700" dirty="0" err="1"/>
              <a:t>kolijevka</a:t>
            </a:r>
            <a:r>
              <a:rPr lang="en-US" sz="2700" dirty="0"/>
              <a:t> </a:t>
            </a:r>
            <a:r>
              <a:rPr lang="en-US" sz="2700" dirty="0" err="1"/>
              <a:t>glagoljaštva</a:t>
            </a:r>
            <a:endParaRPr lang="hr-H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</a:t>
            </a:r>
            <a:r>
              <a:rPr lang="en-US" dirty="0" smtClean="0"/>
              <a:t>a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Krčke</a:t>
            </a:r>
            <a:r>
              <a:rPr lang="en-US" dirty="0"/>
              <a:t> </a:t>
            </a:r>
            <a:r>
              <a:rPr lang="en-US" dirty="0" err="1"/>
              <a:t>biskupije</a:t>
            </a:r>
            <a:r>
              <a:rPr lang="en-US" dirty="0"/>
              <a:t> (</a:t>
            </a:r>
            <a:r>
              <a:rPr lang="en-US" dirty="0" err="1"/>
              <a:t>obuhvaća</a:t>
            </a:r>
            <a:r>
              <a:rPr lang="en-US" dirty="0"/>
              <a:t> </a:t>
            </a:r>
            <a:r>
              <a:rPr lang="en-US" dirty="0" err="1"/>
              <a:t>otoke</a:t>
            </a:r>
            <a:r>
              <a:rPr lang="en-US" dirty="0"/>
              <a:t> </a:t>
            </a:r>
            <a:r>
              <a:rPr lang="en-US" dirty="0" err="1"/>
              <a:t>Krk</a:t>
            </a:r>
            <a:r>
              <a:rPr lang="en-US" dirty="0"/>
              <a:t>, </a:t>
            </a:r>
            <a:r>
              <a:rPr lang="en-US" dirty="0" err="1"/>
              <a:t>Rab</a:t>
            </a:r>
            <a:r>
              <a:rPr lang="en-US" dirty="0"/>
              <a:t>, Cres, </a:t>
            </a:r>
            <a:r>
              <a:rPr lang="en-US" dirty="0" err="1"/>
              <a:t>Lošinj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Paga</a:t>
            </a:r>
            <a:r>
              <a:rPr lang="en-US" dirty="0"/>
              <a:t>) </a:t>
            </a:r>
            <a:r>
              <a:rPr lang="en-US" dirty="0" err="1"/>
              <a:t>sačuvana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303 </a:t>
            </a:r>
            <a:r>
              <a:rPr lang="en-US" dirty="0" err="1"/>
              <a:t>tiskana</a:t>
            </a:r>
            <a:r>
              <a:rPr lang="en-US" dirty="0"/>
              <a:t> </a:t>
            </a:r>
            <a:r>
              <a:rPr lang="en-US" dirty="0" err="1"/>
              <a:t>glagoljska</a:t>
            </a:r>
            <a:r>
              <a:rPr lang="en-US" dirty="0"/>
              <a:t> </a:t>
            </a:r>
            <a:r>
              <a:rPr lang="en-US" dirty="0" err="1"/>
              <a:t>misala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87 </a:t>
            </a:r>
            <a:r>
              <a:rPr lang="en-US" dirty="0" err="1"/>
              <a:t>časoslova</a:t>
            </a:r>
            <a:r>
              <a:rPr lang="en-US" dirty="0"/>
              <a:t> (</a:t>
            </a:r>
            <a:r>
              <a:rPr lang="en-US" dirty="0" err="1"/>
              <a:t>brevijara</a:t>
            </a:r>
            <a:r>
              <a:rPr lang="en-US" dirty="0"/>
              <a:t>)</a:t>
            </a:r>
          </a:p>
          <a:p>
            <a:r>
              <a:rPr lang="hr-HR" dirty="0" err="1" smtClean="0"/>
              <a:t>v</a:t>
            </a:r>
            <a:r>
              <a:rPr lang="en-US" dirty="0" err="1" smtClean="0"/>
              <a:t>rlo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vjerojatno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otoku</a:t>
            </a:r>
            <a:r>
              <a:rPr lang="en-US" dirty="0"/>
              <a:t>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djelovala</a:t>
            </a:r>
            <a:r>
              <a:rPr lang="en-US" dirty="0"/>
              <a:t> </a:t>
            </a:r>
            <a:r>
              <a:rPr lang="en-US" dirty="0" err="1"/>
              <a:t>glagoljaška</a:t>
            </a:r>
            <a:r>
              <a:rPr lang="en-US" dirty="0"/>
              <a:t> </a:t>
            </a:r>
            <a:r>
              <a:rPr lang="en-US" dirty="0" err="1"/>
              <a:t>pisarnica</a:t>
            </a:r>
            <a:r>
              <a:rPr lang="en-US" dirty="0"/>
              <a:t>, </a:t>
            </a:r>
            <a:r>
              <a:rPr lang="en-US" dirty="0" err="1"/>
              <a:t>skriptorij</a:t>
            </a:r>
            <a:r>
              <a:rPr lang="en-US" dirty="0"/>
              <a:t>, </a:t>
            </a:r>
            <a:r>
              <a:rPr lang="en-US" dirty="0" err="1"/>
              <a:t>čemu</a:t>
            </a:r>
            <a:r>
              <a:rPr lang="en-US" dirty="0"/>
              <a:t> u </a:t>
            </a:r>
            <a:r>
              <a:rPr lang="en-US" dirty="0" err="1"/>
              <a:t>prilog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</a:t>
            </a:r>
            <a:r>
              <a:rPr lang="en-US" dirty="0" err="1"/>
              <a:t>djelatnost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glagoljaša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Vid </a:t>
            </a:r>
            <a:r>
              <a:rPr lang="en-US" dirty="0" err="1"/>
              <a:t>Omišljanin</a:t>
            </a:r>
            <a:r>
              <a:rPr lang="en-US" dirty="0"/>
              <a:t> (14. </a:t>
            </a:r>
            <a:r>
              <a:rPr lang="en-US" dirty="0" err="1"/>
              <a:t>stroljeće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žakan</a:t>
            </a:r>
            <a:r>
              <a:rPr lang="en-US" dirty="0"/>
              <a:t> Luka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Vrbnika</a:t>
            </a:r>
            <a:r>
              <a:rPr lang="en-US" dirty="0"/>
              <a:t> (15. </a:t>
            </a:r>
            <a:r>
              <a:rPr lang="en-US" dirty="0" err="1"/>
              <a:t>stoljeće</a:t>
            </a:r>
            <a:r>
              <a:rPr lang="en-US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94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632448" cy="3124200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n</a:t>
            </a:r>
            <a:r>
              <a:rPr lang="en-US" dirty="0" err="1" smtClean="0"/>
              <a:t>alazi</a:t>
            </a:r>
            <a:r>
              <a:rPr lang="en-US" dirty="0" smtClean="0"/>
              <a:t> </a:t>
            </a:r>
            <a:r>
              <a:rPr lang="en-US" dirty="0" smtClean="0"/>
              <a:t>se u </a:t>
            </a:r>
            <a:r>
              <a:rPr lang="en-US" dirty="0" err="1" smtClean="0"/>
              <a:t>Jurandvoru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Baške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otoku</a:t>
            </a:r>
            <a:r>
              <a:rPr lang="en-US" dirty="0" smtClean="0"/>
              <a:t> </a:t>
            </a:r>
            <a:r>
              <a:rPr lang="en-US" dirty="0" err="1" smtClean="0"/>
              <a:t>Krku</a:t>
            </a:r>
            <a:r>
              <a:rPr lang="vi-VN" dirty="0" smtClean="0"/>
              <a:t> </a:t>
            </a:r>
            <a:endParaRPr lang="en-US" dirty="0" smtClean="0"/>
          </a:p>
          <a:p>
            <a:r>
              <a:rPr lang="hr-HR" dirty="0" err="1"/>
              <a:t>c</a:t>
            </a:r>
            <a:r>
              <a:rPr lang="en-US" dirty="0" err="1" smtClean="0"/>
              <a:t>rkva</a:t>
            </a:r>
            <a:r>
              <a:rPr lang="en-U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danas</a:t>
            </a:r>
            <a:r>
              <a:rPr lang="en-US" dirty="0" smtClean="0"/>
              <a:t> </a:t>
            </a:r>
            <a:r>
              <a:rPr lang="en-US" dirty="0" err="1" smtClean="0"/>
              <a:t>malena</a:t>
            </a:r>
            <a:r>
              <a:rPr lang="en-US" dirty="0" smtClean="0"/>
              <a:t> </a:t>
            </a:r>
            <a:r>
              <a:rPr lang="en-US" dirty="0" err="1" smtClean="0"/>
              <a:t>romanička</a:t>
            </a:r>
            <a:r>
              <a:rPr lang="en-US" dirty="0" smtClean="0"/>
              <a:t> </a:t>
            </a:r>
            <a:r>
              <a:rPr lang="en-US" dirty="0" err="1" smtClean="0"/>
              <a:t>građevina</a:t>
            </a:r>
            <a:r>
              <a:rPr lang="en-US" dirty="0" smtClean="0"/>
              <a:t> s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lađom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završava</a:t>
            </a:r>
            <a:r>
              <a:rPr lang="en-US" dirty="0" smtClean="0"/>
              <a:t> </a:t>
            </a:r>
            <a:r>
              <a:rPr lang="en-US" dirty="0" err="1" smtClean="0"/>
              <a:t>polukružnom</a:t>
            </a:r>
            <a:r>
              <a:rPr lang="en-US" dirty="0" smtClean="0"/>
              <a:t> </a:t>
            </a:r>
            <a:r>
              <a:rPr lang="en-US" dirty="0" err="1" smtClean="0"/>
              <a:t>apsidom</a:t>
            </a:r>
            <a:endParaRPr lang="en-US" dirty="0" smtClean="0"/>
          </a:p>
          <a:p>
            <a:r>
              <a:rPr lang="hr-HR" dirty="0"/>
              <a:t>n</a:t>
            </a:r>
            <a:r>
              <a:rPr lang="en-US" dirty="0" smtClean="0"/>
              <a:t>a </a:t>
            </a:r>
            <a:r>
              <a:rPr lang="en-US" dirty="0" err="1" smtClean="0"/>
              <a:t>pročelju</a:t>
            </a:r>
            <a:r>
              <a:rPr lang="en-US" dirty="0" smtClean="0"/>
              <a:t> </a:t>
            </a:r>
            <a:r>
              <a:rPr lang="en-US" dirty="0" smtClean="0"/>
              <a:t>je</a:t>
            </a:r>
            <a:r>
              <a:rPr lang="hr-HR" dirty="0" smtClean="0"/>
              <a:t> </a:t>
            </a:r>
            <a:r>
              <a:rPr lang="en-US" dirty="0" err="1" smtClean="0"/>
              <a:t>također</a:t>
            </a:r>
            <a:r>
              <a:rPr lang="en-US" dirty="0" smtClean="0"/>
              <a:t> </a:t>
            </a:r>
            <a:r>
              <a:rPr lang="en-US" dirty="0" err="1" smtClean="0"/>
              <a:t>romanički</a:t>
            </a:r>
            <a:r>
              <a:rPr lang="hr-HR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zvonik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ulazi</a:t>
            </a:r>
            <a:r>
              <a:rPr lang="en-US" dirty="0" smtClean="0"/>
              <a:t> u </a:t>
            </a:r>
            <a:r>
              <a:rPr lang="en-US" dirty="0" err="1" smtClean="0"/>
              <a:t>crkvu</a:t>
            </a:r>
            <a:endParaRPr lang="en-US" dirty="0" smtClean="0"/>
          </a:p>
          <a:p>
            <a:r>
              <a:rPr lang="hr-HR" dirty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njoj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hr-HR" dirty="0" smtClean="0"/>
              <a:t>kopija </a:t>
            </a:r>
            <a:r>
              <a:rPr lang="en-US" dirty="0" err="1" smtClean="0"/>
              <a:t>Bašćansk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ploč</a:t>
            </a:r>
            <a:r>
              <a:rPr lang="hr-HR" dirty="0" smtClean="0"/>
              <a:t>e </a:t>
            </a:r>
            <a:r>
              <a:rPr lang="en-US" dirty="0" err="1" smtClean="0"/>
              <a:t>pisana</a:t>
            </a:r>
            <a:r>
              <a:rPr lang="en-US" dirty="0" smtClean="0"/>
              <a:t> </a:t>
            </a:r>
            <a:r>
              <a:rPr lang="en-US" dirty="0" err="1" smtClean="0"/>
              <a:t>glagoljicom</a:t>
            </a:r>
            <a:r>
              <a:rPr lang="vi-VN" dirty="0" smtClean="0"/>
              <a:t> </a:t>
            </a: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Crkva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err="1" smtClean="0"/>
              <a:t>Lucije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 t="6226" b="7194"/>
          <a:stretch/>
        </p:blipFill>
        <p:spPr bwMode="auto">
          <a:xfrm>
            <a:off x="5396706" y="2712090"/>
            <a:ext cx="2304256" cy="2283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7624" y="1988840"/>
            <a:ext cx="6728792" cy="3124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Bašćanska</a:t>
            </a:r>
            <a:r>
              <a:rPr lang="en-US" dirty="0" smtClean="0"/>
              <a:t> </a:t>
            </a:r>
            <a:r>
              <a:rPr lang="en-US" dirty="0" err="1" smtClean="0"/>
              <a:t>ploča</a:t>
            </a:r>
            <a:r>
              <a:rPr lang="en-US" dirty="0" smtClean="0"/>
              <a:t> </a:t>
            </a:r>
            <a:r>
              <a:rPr lang="en-US" dirty="0" err="1" smtClean="0"/>
              <a:t>izvorno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lijevi</a:t>
            </a:r>
            <a:r>
              <a:rPr lang="en-US" dirty="0" smtClean="0"/>
              <a:t> </a:t>
            </a:r>
            <a:r>
              <a:rPr lang="en-US" dirty="0" err="1" smtClean="0"/>
              <a:t>plutej</a:t>
            </a:r>
            <a:r>
              <a:rPr lang="en-US" dirty="0" smtClean="0"/>
              <a:t>, </a:t>
            </a:r>
            <a:r>
              <a:rPr lang="en-US" dirty="0" err="1" smtClean="0"/>
              <a:t>tj</a:t>
            </a:r>
            <a:r>
              <a:rPr lang="en-US" dirty="0" smtClean="0"/>
              <a:t>. </a:t>
            </a:r>
            <a:r>
              <a:rPr lang="en-US" dirty="0" err="1" smtClean="0"/>
              <a:t>pregrada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dijela</a:t>
            </a:r>
            <a:r>
              <a:rPr lang="en-US" dirty="0" smtClean="0"/>
              <a:t> </a:t>
            </a:r>
            <a:r>
              <a:rPr lang="en-US" dirty="0" err="1" smtClean="0"/>
              <a:t>crkve</a:t>
            </a:r>
            <a:r>
              <a:rPr lang="en-US" dirty="0" smtClean="0"/>
              <a:t> </a:t>
            </a:r>
            <a:r>
              <a:rPr lang="en-US" dirty="0" err="1" smtClean="0"/>
              <a:t>kojeg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svećenici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dijela</a:t>
            </a:r>
            <a:r>
              <a:rPr lang="en-US" dirty="0" smtClean="0"/>
              <a:t> </a:t>
            </a:r>
            <a:r>
              <a:rPr lang="en-US" dirty="0" err="1" smtClean="0"/>
              <a:t>namijenjeno</a:t>
            </a:r>
            <a:r>
              <a:rPr lang="hr-HR" dirty="0" smtClean="0"/>
              <a:t>g</a:t>
            </a:r>
            <a:r>
              <a:rPr lang="en-US" dirty="0" smtClean="0"/>
              <a:t> </a:t>
            </a:r>
            <a:r>
              <a:rPr lang="en-US" dirty="0" err="1" smtClean="0"/>
              <a:t>puku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Bašćanska ploča</a:t>
            </a:r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55976" y="3645024"/>
            <a:ext cx="3124200" cy="1757362"/>
          </a:xfrm>
        </p:spPr>
      </p:pic>
    </p:spTree>
    <p:extLst>
      <p:ext uri="{BB962C8B-B14F-4D97-AF65-F5344CB8AC3E}">
        <p14:creationId xmlns:p14="http://schemas.microsoft.com/office/powerpoint/2010/main" val="41822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Statut</a:t>
            </a:r>
            <a:r>
              <a:rPr lang="en-US" dirty="0" smtClean="0"/>
              <a:t> </a:t>
            </a:r>
            <a:r>
              <a:rPr lang="en-US" dirty="0" err="1" smtClean="0"/>
              <a:t>grada</a:t>
            </a:r>
            <a:r>
              <a:rPr lang="en-US" dirty="0" smtClean="0"/>
              <a:t> Krka </a:t>
            </a:r>
            <a:r>
              <a:rPr lang="en-US" dirty="0" err="1" smtClean="0"/>
              <a:t>također</a:t>
            </a:r>
            <a:r>
              <a:rPr lang="en-US" dirty="0" smtClean="0"/>
              <a:t> je </a:t>
            </a:r>
            <a:r>
              <a:rPr lang="en-US" dirty="0" err="1" smtClean="0"/>
              <a:t>pisan</a:t>
            </a:r>
            <a:r>
              <a:rPr lang="en-US" dirty="0" smtClean="0"/>
              <a:t> </a:t>
            </a:r>
            <a:r>
              <a:rPr lang="en-US" dirty="0" err="1" smtClean="0"/>
              <a:t>glagoljicom</a:t>
            </a:r>
            <a:endParaRPr lang="en-US" dirty="0" smtClean="0"/>
          </a:p>
          <a:p>
            <a:r>
              <a:rPr lang="hr-HR" dirty="0"/>
              <a:t>n</a:t>
            </a:r>
            <a:r>
              <a:rPr lang="en-US" dirty="0" err="1" smtClean="0"/>
              <a:t>apisan</a:t>
            </a:r>
            <a:r>
              <a:rPr lang="en-US" dirty="0" smtClean="0"/>
              <a:t> </a:t>
            </a:r>
            <a:r>
              <a:rPr lang="en-US" dirty="0" smtClean="0"/>
              <a:t>je 1388. </a:t>
            </a:r>
            <a:r>
              <a:rPr lang="en-US" dirty="0" err="1" smtClean="0"/>
              <a:t>godine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 krk</a:t>
            </a:r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92004"/>
            <a:ext cx="2160240" cy="1620180"/>
          </a:xfrm>
        </p:spPr>
      </p:pic>
      <p:pic>
        <p:nvPicPr>
          <p:cNvPr id="4098" name="Picture 2" descr="http://www.croatianhistory.net/glagoljica/slike/krk/krcki_statu640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2232248" cy="3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Glagoljič</a:t>
            </a:r>
            <a:r>
              <a:rPr lang="hr-HR" dirty="0" smtClean="0"/>
              <a:t>K</a:t>
            </a:r>
            <a:r>
              <a:rPr lang="en-US" dirty="0" smtClean="0"/>
              <a:t>a </a:t>
            </a:r>
            <a:r>
              <a:rPr lang="en-US" dirty="0" err="1" smtClean="0"/>
              <a:t>slova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</a:t>
            </a:r>
            <a:r>
              <a:rPr lang="en-US" dirty="0" err="1" smtClean="0"/>
              <a:t>lovo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ime</a:t>
            </a:r>
            <a:r>
              <a:rPr lang="en-US" dirty="0" smtClean="0"/>
              <a:t>, </a:t>
            </a:r>
            <a:r>
              <a:rPr lang="en-US" dirty="0" err="1" smtClean="0"/>
              <a:t>znali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starih</a:t>
            </a:r>
            <a:r>
              <a:rPr lang="en-US" dirty="0" smtClean="0"/>
              <a:t> </a:t>
            </a:r>
            <a:r>
              <a:rPr lang="en-US" dirty="0" err="1" smtClean="0"/>
              <a:t>glagoljaških</a:t>
            </a:r>
            <a:r>
              <a:rPr lang="en-US" dirty="0" smtClean="0"/>
              <a:t> </a:t>
            </a:r>
            <a:r>
              <a:rPr lang="en-US" dirty="0" err="1" smtClean="0"/>
              <a:t>zapisa</a:t>
            </a:r>
            <a:endParaRPr lang="en-US" dirty="0" smtClean="0"/>
          </a:p>
          <a:p>
            <a:r>
              <a:rPr lang="hr-HR" dirty="0" smtClean="0"/>
              <a:t>s</a:t>
            </a:r>
            <a:r>
              <a:rPr lang="en-US" dirty="0" err="1" smtClean="0"/>
              <a:t>vako</a:t>
            </a:r>
            <a:r>
              <a:rPr lang="en-U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glagolj</a:t>
            </a:r>
            <a:r>
              <a:rPr lang="hr-HR" dirty="0" smtClean="0"/>
              <a:t>ičko</a:t>
            </a:r>
            <a:r>
              <a:rPr lang="en-US" dirty="0" smtClean="0"/>
              <a:t> </a:t>
            </a:r>
            <a:r>
              <a:rPr lang="en-US" dirty="0" err="1" smtClean="0"/>
              <a:t>slovo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dobilo</a:t>
            </a:r>
            <a:r>
              <a:rPr lang="en-US" dirty="0" smtClean="0"/>
              <a:t> </a:t>
            </a:r>
            <a:r>
              <a:rPr lang="en-US" dirty="0" err="1" smtClean="0"/>
              <a:t>vlastitu</a:t>
            </a:r>
            <a:r>
              <a:rPr lang="en-US" dirty="0" smtClean="0"/>
              <a:t> “</a:t>
            </a:r>
            <a:r>
              <a:rPr lang="en-US" dirty="0" err="1" smtClean="0"/>
              <a:t>osobnost</a:t>
            </a:r>
            <a:r>
              <a:rPr lang="en-US" dirty="0" smtClean="0"/>
              <a:t>” pa je A </a:t>
            </a:r>
            <a:r>
              <a:rPr lang="en-US" dirty="0" err="1" smtClean="0"/>
              <a:t>postalo</a:t>
            </a:r>
            <a:r>
              <a:rPr lang="en-US" dirty="0" smtClean="0"/>
              <a:t> </a:t>
            </a:r>
            <a:r>
              <a:rPr lang="en-US" i="1" dirty="0" err="1" smtClean="0"/>
              <a:t>az</a:t>
            </a:r>
            <a:r>
              <a:rPr lang="en-US" dirty="0" smtClean="0"/>
              <a:t>, B </a:t>
            </a:r>
            <a:r>
              <a:rPr lang="en-US" i="1" dirty="0" err="1" smtClean="0"/>
              <a:t>buki</a:t>
            </a:r>
            <a:r>
              <a:rPr lang="en-US" dirty="0" smtClean="0"/>
              <a:t>, G </a:t>
            </a:r>
            <a:r>
              <a:rPr lang="en-US" i="1" dirty="0" err="1" smtClean="0"/>
              <a:t>glagole</a:t>
            </a:r>
            <a:r>
              <a:rPr lang="en-US" dirty="0" smtClean="0"/>
              <a:t>, D </a:t>
            </a:r>
            <a:r>
              <a:rPr lang="en-US" i="1" dirty="0" smtClean="0"/>
              <a:t>dobro</a:t>
            </a:r>
            <a:r>
              <a:rPr lang="en-US" dirty="0" smtClean="0"/>
              <a:t>, E </a:t>
            </a:r>
            <a:r>
              <a:rPr lang="en-US" i="1" dirty="0" smtClean="0"/>
              <a:t>jest</a:t>
            </a:r>
            <a:r>
              <a:rPr lang="en-US" dirty="0" smtClean="0"/>
              <a:t>, Ž </a:t>
            </a:r>
            <a:r>
              <a:rPr lang="en-US" i="1" dirty="0" err="1" smtClean="0"/>
              <a:t>živite</a:t>
            </a:r>
            <a:r>
              <a:rPr lang="en-US" dirty="0" smtClean="0"/>
              <a:t>…</a:t>
            </a:r>
          </a:p>
          <a:p>
            <a:r>
              <a:rPr lang="hr-HR" dirty="0" smtClean="0"/>
              <a:t>n</a:t>
            </a:r>
            <a:r>
              <a:rPr lang="en-US" dirty="0" err="1" smtClean="0"/>
              <a:t>azivi</a:t>
            </a:r>
            <a:r>
              <a:rPr lang="en-US" dirty="0" smtClean="0"/>
              <a:t> </a:t>
            </a:r>
            <a:r>
              <a:rPr lang="en-US" dirty="0" err="1" smtClean="0"/>
              <a:t>prvih</a:t>
            </a:r>
            <a:r>
              <a:rPr lang="en-US" dirty="0" smtClean="0"/>
              <a:t> </a:t>
            </a:r>
            <a:r>
              <a:rPr lang="en-US" dirty="0" err="1" smtClean="0"/>
              <a:t>deset</a:t>
            </a:r>
            <a:r>
              <a:rPr lang="en-US" dirty="0" smtClean="0"/>
              <a:t> </a:t>
            </a:r>
            <a:r>
              <a:rPr lang="en-US" dirty="0" err="1" smtClean="0"/>
              <a:t>slova</a:t>
            </a:r>
            <a:r>
              <a:rPr lang="en-US" dirty="0" smtClean="0"/>
              <a:t> </a:t>
            </a:r>
            <a:r>
              <a:rPr lang="en-US" dirty="0" err="1" smtClean="0"/>
              <a:t>poredani</a:t>
            </a:r>
            <a:r>
              <a:rPr lang="en-US" dirty="0" smtClean="0"/>
              <a:t> </a:t>
            </a:r>
            <a:r>
              <a:rPr lang="en-US" dirty="0" err="1" smtClean="0"/>
              <a:t>azbučnim</a:t>
            </a:r>
            <a:r>
              <a:rPr lang="en-US" dirty="0" smtClean="0"/>
              <a:t> </a:t>
            </a:r>
            <a:r>
              <a:rPr lang="en-US" dirty="0" err="1" smtClean="0"/>
              <a:t>slijedom</a:t>
            </a:r>
            <a:r>
              <a:rPr lang="en-US" dirty="0" smtClean="0"/>
              <a:t> </a:t>
            </a:r>
            <a:r>
              <a:rPr lang="en-US" dirty="0" err="1" smtClean="0"/>
              <a:t>daju</a:t>
            </a:r>
            <a:r>
              <a:rPr lang="en-US" dirty="0" smtClean="0"/>
              <a:t> </a:t>
            </a:r>
            <a:r>
              <a:rPr lang="en-US" dirty="0" err="1" smtClean="0"/>
              <a:t>rečenicu</a:t>
            </a:r>
            <a:r>
              <a:rPr lang="en-US" dirty="0" smtClean="0"/>
              <a:t>: </a:t>
            </a:r>
            <a:r>
              <a:rPr lang="en-US" i="1" dirty="0" smtClean="0"/>
              <a:t>“</a:t>
            </a:r>
            <a:r>
              <a:rPr lang="en-US" i="1" dirty="0" err="1" smtClean="0"/>
              <a:t>Az</a:t>
            </a:r>
            <a:r>
              <a:rPr lang="en-US" i="1" dirty="0" smtClean="0"/>
              <a:t> </a:t>
            </a:r>
            <a:r>
              <a:rPr lang="en-US" i="1" dirty="0" err="1" smtClean="0"/>
              <a:t>buki</a:t>
            </a:r>
            <a:r>
              <a:rPr lang="en-US" i="1" dirty="0" smtClean="0"/>
              <a:t> </a:t>
            </a:r>
            <a:r>
              <a:rPr lang="en-US" i="1" dirty="0" err="1" smtClean="0"/>
              <a:t>vidi</a:t>
            </a:r>
            <a:r>
              <a:rPr lang="en-US" i="1" dirty="0" smtClean="0"/>
              <a:t> </a:t>
            </a:r>
            <a:r>
              <a:rPr lang="en-US" i="1" dirty="0" err="1" smtClean="0"/>
              <a:t>glagole</a:t>
            </a:r>
            <a:r>
              <a:rPr lang="en-US" i="1" dirty="0" smtClean="0"/>
              <a:t> dobro jest </a:t>
            </a:r>
            <a:r>
              <a:rPr lang="en-US" i="1" dirty="0" err="1" smtClean="0"/>
              <a:t>živite</a:t>
            </a:r>
            <a:r>
              <a:rPr lang="en-US" i="1" dirty="0" smtClean="0"/>
              <a:t> </a:t>
            </a:r>
            <a:r>
              <a:rPr lang="en-US" i="1" dirty="0" err="1" smtClean="0"/>
              <a:t>zelo</a:t>
            </a:r>
            <a:r>
              <a:rPr lang="en-US" i="1" dirty="0" smtClean="0"/>
              <a:t> </a:t>
            </a:r>
            <a:r>
              <a:rPr lang="en-US" i="1" dirty="0" err="1" smtClean="0"/>
              <a:t>zemla</a:t>
            </a:r>
            <a:r>
              <a:rPr lang="en-US" i="1" dirty="0" smtClean="0"/>
              <a:t>…”</a:t>
            </a:r>
            <a:endParaRPr lang="en-US" dirty="0" smtClean="0"/>
          </a:p>
          <a:p>
            <a:r>
              <a:rPr lang="hr-HR" dirty="0" smtClean="0"/>
              <a:t>p</a:t>
            </a:r>
            <a:r>
              <a:rPr lang="en-US" dirty="0" err="1" smtClean="0"/>
              <a:t>rilagođena</a:t>
            </a:r>
            <a:r>
              <a:rPr lang="en-US" dirty="0" smtClean="0"/>
              <a:t> </a:t>
            </a:r>
            <a:r>
              <a:rPr lang="en-US" dirty="0" err="1" smtClean="0"/>
              <a:t>današnjem</a:t>
            </a:r>
            <a:r>
              <a:rPr lang="en-US" dirty="0" smtClean="0"/>
              <a:t> </a:t>
            </a:r>
            <a:r>
              <a:rPr lang="en-US" dirty="0" err="1" smtClean="0"/>
              <a:t>vremenu</a:t>
            </a:r>
            <a:r>
              <a:rPr lang="en-US" dirty="0" smtClean="0"/>
              <a:t>, ta bi </a:t>
            </a:r>
            <a:r>
              <a:rPr lang="en-US" dirty="0" err="1" smtClean="0"/>
              <a:t>rečenica</a:t>
            </a:r>
            <a:r>
              <a:rPr lang="en-US" dirty="0" smtClean="0"/>
              <a:t> </a:t>
            </a:r>
            <a:r>
              <a:rPr lang="en-US" dirty="0" err="1" smtClean="0"/>
              <a:t>glasila</a:t>
            </a:r>
            <a:r>
              <a:rPr lang="en-US" dirty="0" smtClean="0"/>
              <a:t>: </a:t>
            </a:r>
            <a:r>
              <a:rPr lang="en-US" i="1" dirty="0" smtClean="0"/>
              <a:t>“Ja, </a:t>
            </a:r>
            <a:r>
              <a:rPr lang="en-US" i="1" dirty="0" err="1" smtClean="0"/>
              <a:t>koji</a:t>
            </a:r>
            <a:r>
              <a:rPr lang="en-US" i="1" dirty="0" smtClean="0"/>
              <a:t> </a:t>
            </a:r>
            <a:r>
              <a:rPr lang="en-US" i="1" dirty="0" err="1" smtClean="0"/>
              <a:t>slova</a:t>
            </a:r>
            <a:r>
              <a:rPr lang="en-US" i="1" dirty="0" smtClean="0"/>
              <a:t> </a:t>
            </a:r>
            <a:r>
              <a:rPr lang="en-US" i="1" dirty="0" err="1" smtClean="0"/>
              <a:t>znam</a:t>
            </a:r>
            <a:r>
              <a:rPr lang="en-US" i="1" dirty="0" smtClean="0"/>
              <a:t>, </a:t>
            </a:r>
            <a:r>
              <a:rPr lang="en-US" i="1" dirty="0" err="1" smtClean="0"/>
              <a:t>govorim</a:t>
            </a:r>
            <a:r>
              <a:rPr lang="en-US" i="1" dirty="0" smtClean="0"/>
              <a:t> da je dobro </a:t>
            </a:r>
            <a:r>
              <a:rPr lang="en-US" i="1" dirty="0" err="1" smtClean="0"/>
              <a:t>živjeti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zemlji</a:t>
            </a:r>
            <a:r>
              <a:rPr lang="en-US" i="1" dirty="0" smtClean="0"/>
              <a:t>…”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70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289</TotalTime>
  <Words>623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Couture</vt:lpstr>
      <vt:lpstr>Hrvatska SREDNJOVJEKOVNA PISMENOST</vt:lpstr>
      <vt:lpstr>Umna mapa</vt:lpstr>
      <vt:lpstr>Najvažniji spomenici</vt:lpstr>
      <vt:lpstr>Otok krk – kolijevka glagoljaštva</vt:lpstr>
      <vt:lpstr>   Otok krk – kolijevka glagoljaštva</vt:lpstr>
      <vt:lpstr>Crkva sv. Lucije</vt:lpstr>
      <vt:lpstr>Bašćanska ploča</vt:lpstr>
      <vt:lpstr>Grad krk</vt:lpstr>
      <vt:lpstr>GlagoljičKa slova</vt:lpstr>
      <vt:lpstr>GlagoljičKa Slova</vt:lpstr>
      <vt:lpstr>Glagoljica i hrvatska kultura</vt:lpstr>
      <vt:lpstr>Glagoljica danas</vt:lpstr>
      <vt:lpstr>Glagoljica danas</vt:lpstr>
      <vt:lpstr>Glagoljica danas</vt:lpstr>
      <vt:lpstr>Glagoljica danas</vt:lpstr>
      <vt:lpstr>Za kraj…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Srednjovjekovna pismenost</dc:title>
  <dc:creator>Ivan</dc:creator>
  <cp:lastModifiedBy>Novinari</cp:lastModifiedBy>
  <cp:revision>116</cp:revision>
  <dcterms:created xsi:type="dcterms:W3CDTF">2017-05-12T09:31:47Z</dcterms:created>
  <dcterms:modified xsi:type="dcterms:W3CDTF">2017-06-05T08:00:13Z</dcterms:modified>
</cp:coreProperties>
</file>